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724" r:id="rId5"/>
    <p:sldMasterId id="2147483755" r:id="rId6"/>
    <p:sldMasterId id="2147483776" r:id="rId7"/>
    <p:sldMasterId id="2147483810" r:id="rId8"/>
    <p:sldMasterId id="2147483816" r:id="rId9"/>
    <p:sldMasterId id="2147483823" r:id="rId10"/>
  </p:sldMasterIdLst>
  <p:notesMasterIdLst>
    <p:notesMasterId r:id="rId46"/>
  </p:notesMasterIdLst>
  <p:sldIdLst>
    <p:sldId id="3543" r:id="rId11"/>
    <p:sldId id="3545" r:id="rId12"/>
    <p:sldId id="3544" r:id="rId13"/>
    <p:sldId id="3546" r:id="rId14"/>
    <p:sldId id="3547" r:id="rId15"/>
    <p:sldId id="3548" r:id="rId16"/>
    <p:sldId id="3549" r:id="rId17"/>
    <p:sldId id="3550" r:id="rId18"/>
    <p:sldId id="3551" r:id="rId19"/>
    <p:sldId id="3552" r:id="rId20"/>
    <p:sldId id="3553" r:id="rId21"/>
    <p:sldId id="3555" r:id="rId22"/>
    <p:sldId id="3556" r:id="rId23"/>
    <p:sldId id="3566" r:id="rId24"/>
    <p:sldId id="3562" r:id="rId25"/>
    <p:sldId id="3564" r:id="rId26"/>
    <p:sldId id="3565" r:id="rId27"/>
    <p:sldId id="3528" r:id="rId28"/>
    <p:sldId id="3530" r:id="rId29"/>
    <p:sldId id="3534" r:id="rId30"/>
    <p:sldId id="3511" r:id="rId31"/>
    <p:sldId id="3540" r:id="rId32"/>
    <p:sldId id="3539" r:id="rId33"/>
    <p:sldId id="3558" r:id="rId34"/>
    <p:sldId id="3559" r:id="rId35"/>
    <p:sldId id="3560" r:id="rId36"/>
    <p:sldId id="3561" r:id="rId37"/>
    <p:sldId id="3532" r:id="rId38"/>
    <p:sldId id="3541" r:id="rId39"/>
    <p:sldId id="3507" r:id="rId40"/>
    <p:sldId id="3493" r:id="rId41"/>
    <p:sldId id="3499" r:id="rId42"/>
    <p:sldId id="3563" r:id="rId43"/>
    <p:sldId id="3567" r:id="rId44"/>
    <p:sldId id="354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0F7F22-47DB-4C7E-9B30-911AF04EA658}">
          <p14:sldIdLst>
            <p14:sldId id="3543"/>
            <p14:sldId id="3545"/>
            <p14:sldId id="3544"/>
            <p14:sldId id="3546"/>
            <p14:sldId id="3547"/>
            <p14:sldId id="3548"/>
            <p14:sldId id="3549"/>
            <p14:sldId id="3550"/>
            <p14:sldId id="3551"/>
            <p14:sldId id="3552"/>
            <p14:sldId id="3553"/>
            <p14:sldId id="3555"/>
            <p14:sldId id="3556"/>
            <p14:sldId id="3566"/>
            <p14:sldId id="3562"/>
            <p14:sldId id="3564"/>
            <p14:sldId id="3565"/>
            <p14:sldId id="3528"/>
            <p14:sldId id="3530"/>
            <p14:sldId id="3534"/>
            <p14:sldId id="3511"/>
            <p14:sldId id="3540"/>
            <p14:sldId id="3539"/>
            <p14:sldId id="3558"/>
            <p14:sldId id="3559"/>
            <p14:sldId id="3560"/>
            <p14:sldId id="3561"/>
            <p14:sldId id="3532"/>
            <p14:sldId id="3541"/>
            <p14:sldId id="3507"/>
            <p14:sldId id="3493"/>
            <p14:sldId id="3499"/>
          </p14:sldIdLst>
        </p14:section>
        <p14:section name="Graveyard" id="{28FC4936-316A-40BB-80AF-A511A40842B2}">
          <p14:sldIdLst>
            <p14:sldId id="3563"/>
            <p14:sldId id="3567"/>
            <p14:sldId id="35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BE341B-8796-751F-B022-4A0F1F6F38CD}" name="Baumann, Warren" initials="WB" userId="S::warren.baumann@accenture.com::e5f80913-61bd-414b-b7af-b6fe0c6dc4f5" providerId="AD"/>
  <p188:author id="{5C1BD749-308F-6C3B-1270-C2049F272C7B}" name="Bucher, Amy" initials="AB" userId="S::amy.bucher@accenture.com::201aad88-fc54-414b-ab57-c5efea25a856" providerId="AD"/>
  <p188:author id="{1ED53CE4-729B-28BF-B73D-A629791E845D}" name="Fisher, Jim" initials="FJ" userId="S::jim.fisher@accenture.com::53ac46de-2527-4eda-ab62-2b45d9f4735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BC2F6"/>
    <a:srgbClr val="E8E8E8"/>
    <a:srgbClr val="4D14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387B58-7CCD-4C14-963B-FCCC52F134FC}" v="965" dt="2025-09-17T21:19:25.191"/>
    <p1510:client id="{BD8E7111-AB3A-3401-9C1D-B9BFFDA2280D}" v="1" dt="2025-09-18T14:48:17.826"/>
    <p1510:client id="{CD984605-534F-4C5F-BAF9-72EBC78632ED}" v="70" dt="2025-09-17T17:29:41.611"/>
    <p1510:client id="{FBBBC32F-F54D-9C80-8C7D-6815CA93CED5}" v="977" dt="2025-09-18T00:55:52.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83AFF-870C-4E74-A736-B4531C629B75}" type="datetimeFigureOut">
              <a:rPr lang="en-US" smtClean="0"/>
              <a:t>9/18/2025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7F3F0-6E25-4613-8E52-7C45D942D36A}" type="slidenum">
              <a:rPr lang="en-US" smtClean="0"/>
              <a:t>‹#›</a:t>
            </a:fld>
            <a:endParaRPr lang="en-US"/>
          </a:p>
        </p:txBody>
      </p:sp>
    </p:spTree>
    <p:extLst>
      <p:ext uri="{BB962C8B-B14F-4D97-AF65-F5344CB8AC3E}">
        <p14:creationId xmlns:p14="http://schemas.microsoft.com/office/powerpoint/2010/main" val="2832779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87F3F0-6E25-4613-8E52-7C45D942D36A}" type="slidenum">
              <a:rPr lang="en-US" smtClean="0"/>
              <a:t>1</a:t>
            </a:fld>
            <a:endParaRPr lang="en-US"/>
          </a:p>
        </p:txBody>
      </p:sp>
    </p:spTree>
    <p:extLst>
      <p:ext uri="{BB962C8B-B14F-4D97-AF65-F5344CB8AC3E}">
        <p14:creationId xmlns:p14="http://schemas.microsoft.com/office/powerpoint/2010/main" val="267841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521C3-0F09-47A2-70C1-FE5D394038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73E65E-A81D-FECA-9E7D-68B830F72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C9EB9A-AF68-C6D3-BBD3-229C315AEC8C}"/>
              </a:ext>
            </a:extLst>
          </p:cNvPr>
          <p:cNvSpPr>
            <a:spLocks noGrp="1"/>
          </p:cNvSpPr>
          <p:nvPr>
            <p:ph type="body" idx="1"/>
          </p:nvPr>
        </p:nvSpPr>
        <p:spPr/>
        <p:txBody>
          <a:bodyPr/>
          <a:lstStyle/>
          <a:p>
            <a:endParaRPr lang="en-US"/>
          </a:p>
          <a:p>
            <a:endParaRPr lang="en-US"/>
          </a:p>
        </p:txBody>
      </p:sp>
      <p:sp>
        <p:nvSpPr>
          <p:cNvPr id="4" name="Slide Number Placeholder 3">
            <a:extLst>
              <a:ext uri="{FF2B5EF4-FFF2-40B4-BE49-F238E27FC236}">
                <a16:creationId xmlns:a16="http://schemas.microsoft.com/office/drawing/2014/main" id="{100CB890-E63A-D8B4-38D3-4FEDE0130ED0}"/>
              </a:ext>
            </a:extLst>
          </p:cNvPr>
          <p:cNvSpPr>
            <a:spLocks noGrp="1"/>
          </p:cNvSpPr>
          <p:nvPr>
            <p:ph type="sldNum" sz="quarter" idx="5"/>
          </p:nvPr>
        </p:nvSpPr>
        <p:spPr/>
        <p:txBody>
          <a:bodyPr/>
          <a:lstStyle/>
          <a:p>
            <a:fld id="{CA87F3F0-6E25-4613-8E52-7C45D942D36A}" type="slidenum">
              <a:rPr lang="en-US" smtClean="0"/>
              <a:t>5</a:t>
            </a:fld>
            <a:endParaRPr lang="en-US"/>
          </a:p>
        </p:txBody>
      </p:sp>
    </p:spTree>
    <p:extLst>
      <p:ext uri="{BB962C8B-B14F-4D97-AF65-F5344CB8AC3E}">
        <p14:creationId xmlns:p14="http://schemas.microsoft.com/office/powerpoint/2010/main" val="3758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AutoNum type="arabicPeriod"/>
            </a:pP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CA87F3F0-6E25-4613-8E52-7C45D942D36A}" type="slidenum">
              <a:rPr lang="en-US" smtClean="0"/>
              <a:t>6</a:t>
            </a:fld>
            <a:endParaRPr lang="en-US"/>
          </a:p>
        </p:txBody>
      </p:sp>
    </p:spTree>
    <p:extLst>
      <p:ext uri="{BB962C8B-B14F-4D97-AF65-F5344CB8AC3E}">
        <p14:creationId xmlns:p14="http://schemas.microsoft.com/office/powerpoint/2010/main" val="756804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a:t>network traffic flow analysis</a:t>
            </a:r>
          </a:p>
          <a:p>
            <a:pPr>
              <a:buFont typeface="Arial"/>
              <a:buChar char="•"/>
            </a:pPr>
            <a:r>
              <a:rPr lang="en-US" b="1"/>
              <a:t>step 1: branch office to </a:t>
            </a:r>
            <a:r>
              <a:rPr lang="en-US" b="1" err="1"/>
              <a:t>mpls</a:t>
            </a:r>
            <a:endParaRPr lang="en-US" err="1"/>
          </a:p>
          <a:p>
            <a:pPr>
              <a:buFont typeface="Arial"/>
              <a:buChar char="•"/>
            </a:pPr>
            <a:r>
              <a:rPr lang="en-US"/>
              <a:t>traffic originates from the branch office with an edge router</a:t>
            </a:r>
          </a:p>
          <a:p>
            <a:pPr>
              <a:buFont typeface="Arial"/>
              <a:buChar char="•"/>
            </a:pPr>
            <a:r>
              <a:rPr lang="en-US" err="1"/>
              <a:t>sd</a:t>
            </a:r>
            <a:r>
              <a:rPr lang="en-US"/>
              <a:t>-wan policy is applied at the branch level for traffic classification and routing </a:t>
            </a:r>
            <a:r>
              <a:rPr lang="en-US" b="1"/>
              <a:t>step 2: </a:t>
            </a:r>
            <a:r>
              <a:rPr lang="en-US" b="1" err="1"/>
              <a:t>mpls</a:t>
            </a:r>
            <a:r>
              <a:rPr lang="en-US" b="1"/>
              <a:t> backbone transit</a:t>
            </a:r>
            <a:endParaRPr lang="en-US"/>
          </a:p>
          <a:p>
            <a:pPr>
              <a:buFont typeface="Arial"/>
              <a:buChar char="•"/>
            </a:pPr>
            <a:r>
              <a:rPr lang="en-US"/>
              <a:t>traffic traverses the </a:t>
            </a:r>
            <a:r>
              <a:rPr lang="en-US" err="1"/>
              <a:t>mpls</a:t>
            </a:r>
            <a:r>
              <a:rPr lang="en-US"/>
              <a:t> backbone (as 25676) using </a:t>
            </a:r>
            <a:r>
              <a:rPr lang="en-US" err="1"/>
              <a:t>bgp</a:t>
            </a:r>
            <a:r>
              <a:rPr lang="en-US"/>
              <a:t>/</a:t>
            </a:r>
            <a:r>
              <a:rPr lang="en-US" err="1"/>
              <a:t>isis</a:t>
            </a:r>
            <a:r>
              <a:rPr lang="en-US"/>
              <a:t> core routing</a:t>
            </a:r>
          </a:p>
          <a:p>
            <a:pPr>
              <a:buFont typeface="Arial"/>
              <a:buChar char="•"/>
            </a:pPr>
            <a:r>
              <a:rPr lang="en-US"/>
              <a:t>the backbone connects pe-1 and pe-2 provider edge routers</a:t>
            </a:r>
          </a:p>
          <a:p>
            <a:pPr>
              <a:buFont typeface="Arial"/>
              <a:buChar char="•"/>
            </a:pPr>
            <a:r>
              <a:rPr lang="en-US" err="1"/>
              <a:t>bgp</a:t>
            </a:r>
            <a:r>
              <a:rPr lang="en-US"/>
              <a:t> routing determines the optimal path through the service provider network </a:t>
            </a:r>
            <a:r>
              <a:rPr lang="en-US" b="1"/>
              <a:t>step 3: </a:t>
            </a:r>
            <a:r>
              <a:rPr lang="en-US" b="1" err="1"/>
              <a:t>expressroute</a:t>
            </a:r>
            <a:r>
              <a:rPr lang="en-US" b="1"/>
              <a:t> connection</a:t>
            </a:r>
            <a:endParaRPr lang="en-US"/>
          </a:p>
          <a:p>
            <a:pPr>
              <a:buFont typeface="Arial"/>
              <a:buChar char="•"/>
            </a:pPr>
            <a:r>
              <a:rPr lang="en-US"/>
              <a:t>traffic exits the </a:t>
            </a:r>
            <a:r>
              <a:rPr lang="en-US" err="1"/>
              <a:t>mpls</a:t>
            </a:r>
            <a:r>
              <a:rPr lang="en-US"/>
              <a:t> backbone and enters </a:t>
            </a:r>
            <a:r>
              <a:rPr lang="en-US" err="1"/>
              <a:t>microsoft's</a:t>
            </a:r>
            <a:r>
              <a:rPr lang="en-US"/>
              <a:t> </a:t>
            </a:r>
            <a:r>
              <a:rPr lang="en-US" err="1"/>
              <a:t>expressroute</a:t>
            </a:r>
            <a:r>
              <a:rPr lang="en-US"/>
              <a:t> in the central region</a:t>
            </a:r>
          </a:p>
          <a:p>
            <a:pPr>
              <a:buFont typeface="Arial"/>
              <a:buChar char="•"/>
            </a:pPr>
            <a:r>
              <a:rPr lang="en-US"/>
              <a:t>this provides a dedicated 1 </a:t>
            </a:r>
            <a:r>
              <a:rPr lang="en-US" err="1"/>
              <a:t>gbps</a:t>
            </a:r>
            <a:r>
              <a:rPr lang="en-US"/>
              <a:t> circuit with </a:t>
            </a:r>
            <a:r>
              <a:rPr lang="en-US" err="1"/>
              <a:t>microsoft</a:t>
            </a:r>
            <a:r>
              <a:rPr lang="en-US"/>
              <a:t> peering</a:t>
            </a:r>
          </a:p>
          <a:p>
            <a:pPr>
              <a:buFont typeface="Arial"/>
              <a:buChar char="•"/>
            </a:pPr>
            <a:r>
              <a:rPr lang="en-US" err="1"/>
              <a:t>expressroute</a:t>
            </a:r>
            <a:r>
              <a:rPr lang="en-US"/>
              <a:t> offers predictable bandwidth and lower latency compared to internet routing </a:t>
            </a:r>
            <a:r>
              <a:rPr lang="en-US" b="1"/>
              <a:t>step 4: azure hub </a:t>
            </a:r>
            <a:r>
              <a:rPr lang="en-US" b="1" err="1"/>
              <a:t>vnet</a:t>
            </a:r>
            <a:r>
              <a:rPr lang="en-US" b="1"/>
              <a:t> processing</a:t>
            </a:r>
            <a:endParaRPr lang="en-US"/>
          </a:p>
          <a:p>
            <a:pPr>
              <a:buFont typeface="Arial"/>
              <a:buChar char="•"/>
            </a:pPr>
            <a:r>
              <a:rPr lang="en-US"/>
              <a:t>traffic enters the azure hub </a:t>
            </a:r>
            <a:r>
              <a:rPr lang="en-US" err="1"/>
              <a:t>vnet</a:t>
            </a:r>
            <a:r>
              <a:rPr lang="en-US"/>
              <a:t> (central)</a:t>
            </a:r>
          </a:p>
          <a:p>
            <a:pPr>
              <a:buFont typeface="Arial"/>
              <a:buChar char="•"/>
            </a:pPr>
            <a:r>
              <a:rPr lang="en-US"/>
              <a:t>flows through the er gateway in the </a:t>
            </a:r>
            <a:r>
              <a:rPr lang="en-US" err="1"/>
              <a:t>gatewaysubnet</a:t>
            </a:r>
          </a:p>
          <a:p>
            <a:pPr>
              <a:buFont typeface="Arial"/>
              <a:buChar char="•"/>
            </a:pPr>
            <a:r>
              <a:rPr lang="en-US"/>
              <a:t>security inspection occurs at the checkpoint </a:t>
            </a:r>
            <a:r>
              <a:rPr lang="en-US" err="1"/>
              <a:t>vmss</a:t>
            </a:r>
            <a:r>
              <a:rPr lang="en-US"/>
              <a:t> firewall cluster</a:t>
            </a:r>
          </a:p>
          <a:p>
            <a:pPr>
              <a:buFont typeface="Arial"/>
              <a:buChar char="•"/>
            </a:pPr>
            <a:r>
              <a:rPr lang="en-US"/>
              <a:t>route server (</a:t>
            </a:r>
            <a:r>
              <a:rPr lang="en-US" err="1"/>
              <a:t>routeserversubnet</a:t>
            </a:r>
            <a:r>
              <a:rPr lang="en-US"/>
              <a:t>) manages dynamic routing between on-premises and azure</a:t>
            </a:r>
          </a:p>
          <a:p>
            <a:pPr>
              <a:buFont typeface="Arial"/>
              <a:buChar char="•"/>
            </a:pPr>
            <a:r>
              <a:rPr lang="en-US"/>
              <a:t>internal load balancer distributes traffic as needed </a:t>
            </a:r>
            <a:r>
              <a:rPr lang="en-US" b="1"/>
              <a:t>step 5: hub-to-spoke connectivity</a:t>
            </a:r>
            <a:endParaRPr lang="en-US"/>
          </a:p>
          <a:p>
            <a:pPr>
              <a:buFont typeface="Arial"/>
              <a:buChar char="•"/>
            </a:pPr>
            <a:r>
              <a:rPr lang="en-US" err="1"/>
              <a:t>vnet</a:t>
            </a:r>
            <a:r>
              <a:rPr lang="en-US"/>
              <a:t> peering connects the hub to the spoke </a:t>
            </a:r>
            <a:r>
              <a:rPr lang="en-US" err="1"/>
              <a:t>vnet</a:t>
            </a:r>
            <a:endParaRPr lang="en-US"/>
          </a:p>
          <a:p>
            <a:pPr>
              <a:buFont typeface="Arial"/>
              <a:buChar char="•"/>
            </a:pPr>
            <a:r>
              <a:rPr lang="en-US"/>
              <a:t>traffic reaches the workload subnet where the application workload resides</a:t>
            </a:r>
          </a:p>
          <a:p>
            <a:pPr>
              <a:buFont typeface="Arial"/>
              <a:buChar char="•"/>
            </a:pPr>
            <a:r>
              <a:rPr lang="en-US" err="1"/>
              <a:t>sd</a:t>
            </a:r>
            <a:r>
              <a:rPr lang="en-US"/>
              <a:t>-wan policy configuration</a:t>
            </a:r>
          </a:p>
          <a:p>
            <a:pPr>
              <a:buFont typeface="Arial"/>
              <a:buChar char="•"/>
            </a:pPr>
            <a:r>
              <a:rPr lang="en-US"/>
              <a:t>the diagram shows sophisticated cisco </a:t>
            </a:r>
            <a:r>
              <a:rPr lang="en-US" err="1"/>
              <a:t>sd</a:t>
            </a:r>
            <a:r>
              <a:rPr lang="en-US"/>
              <a:t>-wan policies: </a:t>
            </a:r>
            <a:r>
              <a:rPr lang="en-US" b="1"/>
              <a:t>application-aware policy</a:t>
            </a:r>
            <a:r>
              <a:rPr lang="en-US"/>
              <a:t>: with preferred color gold for priority treatment </a:t>
            </a:r>
            <a:r>
              <a:rPr lang="en-US" b="1"/>
              <a:t>control policy</a:t>
            </a:r>
            <a:r>
              <a:rPr lang="en-US"/>
              <a:t>: routes azure central prefixes </a:t>
            </a:r>
            <a:r>
              <a:rPr lang="en-US" b="1"/>
              <a:t>path selection criteria</a:t>
            </a:r>
            <a:r>
              <a:rPr lang="en-US"/>
              <a:t>: ensures optimal routing with thresholds for loss, latency, jitter, and bandwidth this architecture provides application traffic with built-in redundancy, security inspection, and optimized routing policies.</a:t>
            </a:r>
          </a:p>
          <a:p>
            <a:pPr marL="285750" indent="-285750">
              <a:buFont typeface="Arial"/>
              <a:buChar char="•"/>
            </a:pPr>
            <a:endParaRPr lang="en-US"/>
          </a:p>
          <a:p>
            <a:pPr marL="171450" indent="-171450">
              <a:buFont typeface="Arial"/>
              <a:buChar char="•"/>
            </a:pPr>
            <a:endParaRPr lang="en-US"/>
          </a:p>
          <a:p>
            <a:pPr marL="171450" indent="-171450">
              <a:buFont typeface="Arial"/>
              <a:buChar char="•"/>
            </a:pPr>
            <a:endParaRPr lang="en-US">
              <a:latin typeface="Aptos" panose="02110004020202020204"/>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CA87F3F0-6E25-4613-8E52-7C45D942D36A}" type="slidenum">
              <a:rPr lang="en-US" smtClean="0"/>
              <a:t>9</a:t>
            </a:fld>
            <a:endParaRPr lang="en-US"/>
          </a:p>
        </p:txBody>
      </p:sp>
    </p:spTree>
    <p:extLst>
      <p:ext uri="{BB962C8B-B14F-4D97-AF65-F5344CB8AC3E}">
        <p14:creationId xmlns:p14="http://schemas.microsoft.com/office/powerpoint/2010/main" val="1975715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Front Door with Private Link (PL) and a load balancer in the spoke; origin/source set to PL only. </a:t>
            </a:r>
          </a:p>
          <a:p>
            <a:r>
              <a:rPr lang="en-US"/>
              <a:t> Security at the edge using WAF; attack prevention before reaching Azure </a:t>
            </a:r>
          </a:p>
          <a:p>
            <a:r>
              <a:rPr lang="en-US"/>
              <a:t>Traffic uses Microsoft backbone; Anycast edges for availability and failover.</a:t>
            </a:r>
          </a:p>
          <a:p>
            <a:r>
              <a:rPr lang="en-US"/>
              <a:t>Anycast edges for availability and failover.</a:t>
            </a:r>
          </a:p>
        </p:txBody>
      </p:sp>
      <p:sp>
        <p:nvSpPr>
          <p:cNvPr id="4" name="Slide Number Placeholder 3"/>
          <p:cNvSpPr>
            <a:spLocks noGrp="1"/>
          </p:cNvSpPr>
          <p:nvPr>
            <p:ph type="sldNum" sz="quarter" idx="5"/>
          </p:nvPr>
        </p:nvSpPr>
        <p:spPr/>
        <p:txBody>
          <a:bodyPr/>
          <a:lstStyle/>
          <a:p>
            <a:fld id="{CA87F3F0-6E25-4613-8E52-7C45D942D36A}" type="slidenum">
              <a:rPr lang="en-US" smtClean="0"/>
              <a:t>24</a:t>
            </a:fld>
            <a:endParaRPr lang="en-US"/>
          </a:p>
        </p:txBody>
      </p:sp>
    </p:spTree>
    <p:extLst>
      <p:ext uri="{BB962C8B-B14F-4D97-AF65-F5344CB8AC3E}">
        <p14:creationId xmlns:p14="http://schemas.microsoft.com/office/powerpoint/2010/main" val="4293971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jpeg"/></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14.jpeg"/><Relationship Id="rId1" Type="http://schemas.openxmlformats.org/officeDocument/2006/relationships/slideMaster" Target="../slideMasters/slideMaster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jpe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oleObject" Target="../embeddings/oleObject3.bin"/><Relationship Id="rId7" Type="http://schemas.openxmlformats.org/officeDocument/2006/relationships/image" Target="../media/image10.png"/><Relationship Id="rId12" Type="http://schemas.openxmlformats.org/officeDocument/2006/relationships/image" Target="../media/image2.emf"/><Relationship Id="rId2" Type="http://schemas.openxmlformats.org/officeDocument/2006/relationships/slideMaster" Target="../slideMasters/slideMaster7.xml"/><Relationship Id="rId1" Type="http://schemas.openxmlformats.org/officeDocument/2006/relationships/tags" Target="../tags/tag154.xml"/><Relationship Id="rId6" Type="http://schemas.openxmlformats.org/officeDocument/2006/relationships/image" Target="../media/image7.jpeg"/><Relationship Id="rId11" Type="http://schemas.openxmlformats.org/officeDocument/2006/relationships/image" Target="../media/image20.png"/><Relationship Id="rId5" Type="http://schemas.openxmlformats.org/officeDocument/2006/relationships/image" Target="../media/image17.jpeg"/><Relationship Id="rId10" Type="http://schemas.openxmlformats.org/officeDocument/2006/relationships/image" Target="../media/image19.svg"/><Relationship Id="rId4" Type="http://schemas.openxmlformats.org/officeDocument/2006/relationships/image" Target="../media/image16.emf"/><Relationship Id="rId9"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oleObject" Target="../embeddings/oleObject4.bin"/><Relationship Id="rId7" Type="http://schemas.openxmlformats.org/officeDocument/2006/relationships/image" Target="../media/image10.png"/><Relationship Id="rId12" Type="http://schemas.openxmlformats.org/officeDocument/2006/relationships/image" Target="../media/image2.emf"/><Relationship Id="rId2" Type="http://schemas.openxmlformats.org/officeDocument/2006/relationships/slideMaster" Target="../slideMasters/slideMaster7.xml"/><Relationship Id="rId1" Type="http://schemas.openxmlformats.org/officeDocument/2006/relationships/tags" Target="../tags/tag155.xml"/><Relationship Id="rId6" Type="http://schemas.openxmlformats.org/officeDocument/2006/relationships/image" Target="../media/image7.jpeg"/><Relationship Id="rId11" Type="http://schemas.openxmlformats.org/officeDocument/2006/relationships/image" Target="../media/image20.png"/><Relationship Id="rId5" Type="http://schemas.openxmlformats.org/officeDocument/2006/relationships/image" Target="../media/image17.jpeg"/><Relationship Id="rId10" Type="http://schemas.openxmlformats.org/officeDocument/2006/relationships/image" Target="../media/image19.svg"/><Relationship Id="rId4" Type="http://schemas.openxmlformats.org/officeDocument/2006/relationships/image" Target="../media/image16.emf"/><Relationship Id="rId9" Type="http://schemas.openxmlformats.org/officeDocument/2006/relationships/image" Target="../media/image18.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7.xml"/><Relationship Id="rId4" Type="http://schemas.openxmlformats.org/officeDocument/2006/relationships/image" Target="../media/image13.emf"/></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7.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10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7.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10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7.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oleObject" Target="../embeddings/oleObject3.bin"/><Relationship Id="rId7" Type="http://schemas.openxmlformats.org/officeDocument/2006/relationships/image" Target="../media/image10.png"/><Relationship Id="rId12" Type="http://schemas.openxmlformats.org/officeDocument/2006/relationships/image" Target="../media/image2.emf"/><Relationship Id="rId2" Type="http://schemas.openxmlformats.org/officeDocument/2006/relationships/slideMaster" Target="../slideMasters/slideMaster2.xml"/><Relationship Id="rId1" Type="http://schemas.openxmlformats.org/officeDocument/2006/relationships/tags" Target="../tags/tag3.xml"/><Relationship Id="rId6" Type="http://schemas.openxmlformats.org/officeDocument/2006/relationships/image" Target="../media/image7.jpeg"/><Relationship Id="rId11" Type="http://schemas.openxmlformats.org/officeDocument/2006/relationships/image" Target="../media/image20.png"/><Relationship Id="rId5" Type="http://schemas.openxmlformats.org/officeDocument/2006/relationships/image" Target="../media/image17.jpeg"/><Relationship Id="rId10" Type="http://schemas.openxmlformats.org/officeDocument/2006/relationships/image" Target="../media/image19.svg"/><Relationship Id="rId4" Type="http://schemas.openxmlformats.org/officeDocument/2006/relationships/image" Target="../media/image16.emf"/><Relationship Id="rId9" Type="http://schemas.openxmlformats.org/officeDocument/2006/relationships/image" Target="../media/image18.png"/></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jpeg"/><Relationship Id="rId7"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7.xml"/><Relationship Id="rId6" Type="http://schemas.openxmlformats.org/officeDocument/2006/relationships/image" Target="../media/image29.jpe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emf"/></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8.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7.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1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8.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7.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1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jpeg"/><Relationship Id="rId7"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7.xml"/><Relationship Id="rId6" Type="http://schemas.openxmlformats.org/officeDocument/2006/relationships/image" Target="../media/image29.jpe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emf"/></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21.png"/><Relationship Id="rId5" Type="http://schemas.openxmlformats.org/officeDocument/2006/relationships/image" Target="../media/image32.emf"/><Relationship Id="rId4" Type="http://schemas.openxmlformats.org/officeDocument/2006/relationships/oleObject" Target="../embeddings/oleObject5.bin"/></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oleObject" Target="../embeddings/oleObject4.bin"/><Relationship Id="rId7" Type="http://schemas.openxmlformats.org/officeDocument/2006/relationships/image" Target="../media/image10.png"/><Relationship Id="rId12" Type="http://schemas.openxmlformats.org/officeDocument/2006/relationships/image" Target="../media/image2.emf"/><Relationship Id="rId2" Type="http://schemas.openxmlformats.org/officeDocument/2006/relationships/slideMaster" Target="../slideMasters/slideMaster2.xml"/><Relationship Id="rId1" Type="http://schemas.openxmlformats.org/officeDocument/2006/relationships/tags" Target="../tags/tag4.xml"/><Relationship Id="rId6" Type="http://schemas.openxmlformats.org/officeDocument/2006/relationships/image" Target="../media/image7.jpeg"/><Relationship Id="rId11" Type="http://schemas.openxmlformats.org/officeDocument/2006/relationships/image" Target="../media/image20.png"/><Relationship Id="rId5" Type="http://schemas.openxmlformats.org/officeDocument/2006/relationships/image" Target="../media/image17.jpeg"/><Relationship Id="rId10" Type="http://schemas.openxmlformats.org/officeDocument/2006/relationships/image" Target="../media/image19.svg"/><Relationship Id="rId4" Type="http://schemas.openxmlformats.org/officeDocument/2006/relationships/image" Target="../media/image16.emf"/><Relationship Id="rId9" Type="http://schemas.openxmlformats.org/officeDocument/2006/relationships/image" Target="../media/image18.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7.xml"/><Relationship Id="rId1" Type="http://schemas.openxmlformats.org/officeDocument/2006/relationships/tags" Target="../tags/tag158.xml"/><Relationship Id="rId5" Type="http://schemas.openxmlformats.org/officeDocument/2006/relationships/image" Target="../media/image21.png"/><Relationship Id="rId4" Type="http://schemas.openxmlformats.org/officeDocument/2006/relationships/image" Target="../media/image33.emf"/></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21.png"/><Relationship Id="rId5" Type="http://schemas.openxmlformats.org/officeDocument/2006/relationships/image" Target="../media/image34.emf"/><Relationship Id="rId4" Type="http://schemas.openxmlformats.org/officeDocument/2006/relationships/oleObject" Target="../embeddings/oleObject7.bin"/></Relationships>
</file>

<file path=ppt/slideLayouts/_rels/slideLayout12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tags" Target="../tags/tag163.xml"/><Relationship Id="rId7" Type="http://schemas.openxmlformats.org/officeDocument/2006/relationships/oleObject" Target="../embeddings/oleObject8.bin"/><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slideMaster" Target="../slideMasters/slideMaster7.xml"/><Relationship Id="rId5" Type="http://schemas.openxmlformats.org/officeDocument/2006/relationships/tags" Target="../tags/tag165.xml"/><Relationship Id="rId4" Type="http://schemas.openxmlformats.org/officeDocument/2006/relationships/tags" Target="../tags/tag164.xml"/><Relationship Id="rId9" Type="http://schemas.openxmlformats.org/officeDocument/2006/relationships/image" Target="../media/image21.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3.emf"/></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jpeg"/><Relationship Id="rId7"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8.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8.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jpeg"/><Relationship Id="rId7"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1.png"/><Relationship Id="rId5" Type="http://schemas.openxmlformats.org/officeDocument/2006/relationships/image" Target="../media/image32.emf"/><Relationship Id="rId4" Type="http://schemas.openxmlformats.org/officeDocument/2006/relationships/oleObject" Target="../embeddings/oleObject5.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1.png"/><Relationship Id="rId4" Type="http://schemas.openxmlformats.org/officeDocument/2006/relationships/image" Target="../media/image33.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34.emf"/><Relationship Id="rId4" Type="http://schemas.openxmlformats.org/officeDocument/2006/relationships/oleObject" Target="../embeddings/oleObject7.bin"/></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tags" Target="../tags/tag12.xml"/><Relationship Id="rId7" Type="http://schemas.openxmlformats.org/officeDocument/2006/relationships/oleObject" Target="../embeddings/oleObject8.bin"/><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Master" Target="../slideMasters/slideMaster2.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37.xml"/><Relationship Id="rId7" Type="http://schemas.openxmlformats.org/officeDocument/2006/relationships/oleObject" Target="../embeddings/oleObject10.bin"/><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Master" Target="../slideMasters/slideMaster3.xml"/><Relationship Id="rId5" Type="http://schemas.openxmlformats.org/officeDocument/2006/relationships/tags" Target="../tags/tag39.xml"/><Relationship Id="rId10" Type="http://schemas.openxmlformats.org/officeDocument/2006/relationships/image" Target="../media/image21.png"/><Relationship Id="rId4" Type="http://schemas.openxmlformats.org/officeDocument/2006/relationships/tags" Target="../tags/tag38.xml"/><Relationship Id="rId9" Type="http://schemas.openxmlformats.org/officeDocument/2006/relationships/image" Target="../media/image3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tags" Target="../tags/tag42.xml"/><Relationship Id="rId7" Type="http://schemas.openxmlformats.org/officeDocument/2006/relationships/oleObject" Target="../embeddings/oleObject11.bin"/><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Master" Target="../slideMasters/slideMaster3.xml"/><Relationship Id="rId5" Type="http://schemas.openxmlformats.org/officeDocument/2006/relationships/tags" Target="../tags/tag44.xml"/><Relationship Id="rId4"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47.xml"/><Relationship Id="rId7" Type="http://schemas.openxmlformats.org/officeDocument/2006/relationships/oleObject" Target="../embeddings/oleObject12.bin"/><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Master" Target="../slideMasters/slideMaster3.xml"/><Relationship Id="rId5" Type="http://schemas.openxmlformats.org/officeDocument/2006/relationships/tags" Target="../tags/tag49.xml"/><Relationship Id="rId4" Type="http://schemas.openxmlformats.org/officeDocument/2006/relationships/tags" Target="../tags/tag48.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52.xml"/><Relationship Id="rId7" Type="http://schemas.openxmlformats.org/officeDocument/2006/relationships/oleObject" Target="../embeddings/oleObject13.bin"/><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3.xml"/><Relationship Id="rId5" Type="http://schemas.openxmlformats.org/officeDocument/2006/relationships/tags" Target="../tags/tag54.xml"/><Relationship Id="rId4" Type="http://schemas.openxmlformats.org/officeDocument/2006/relationships/tags" Target="../tags/tag53.xml"/></Relationships>
</file>

<file path=ppt/slideLayouts/_rels/slideLayout43.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57.xml"/><Relationship Id="rId7" Type="http://schemas.openxmlformats.org/officeDocument/2006/relationships/slideMaster" Target="../slideMasters/slideMaster3.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36.emf"/></Relationships>
</file>

<file path=ppt/slideLayouts/_rels/slideLayout44.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63.xml"/><Relationship Id="rId7" Type="http://schemas.openxmlformats.org/officeDocument/2006/relationships/slideMaster" Target="../slideMasters/slideMaster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9" Type="http://schemas.openxmlformats.org/officeDocument/2006/relationships/image" Target="../media/image36.emf"/></Relationships>
</file>

<file path=ppt/slideLayouts/_rels/slideLayout4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69.xml"/><Relationship Id="rId7" Type="http://schemas.openxmlformats.org/officeDocument/2006/relationships/slideMaster" Target="../slideMasters/slideMaster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9" Type="http://schemas.openxmlformats.org/officeDocument/2006/relationships/image" Target="../media/image36.emf"/></Relationships>
</file>

<file path=ppt/slideLayouts/_rels/slideLayout46.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3.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image" Target="../media/image2.emf"/><Relationship Id="rId5" Type="http://schemas.openxmlformats.org/officeDocument/2006/relationships/tags" Target="../tags/tag77.xml"/><Relationship Id="rId10" Type="http://schemas.openxmlformats.org/officeDocument/2006/relationships/image" Target="../media/image35.emf"/><Relationship Id="rId4" Type="http://schemas.openxmlformats.org/officeDocument/2006/relationships/tags" Target="../tags/tag76.xml"/><Relationship Id="rId9" Type="http://schemas.openxmlformats.org/officeDocument/2006/relationships/oleObject" Target="../embeddings/oleObject17.bin"/></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3.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2.emf"/><Relationship Id="rId5" Type="http://schemas.openxmlformats.org/officeDocument/2006/relationships/tags" Target="../tags/tag84.xml"/><Relationship Id="rId10" Type="http://schemas.openxmlformats.org/officeDocument/2006/relationships/image" Target="../media/image35.emf"/><Relationship Id="rId4" Type="http://schemas.openxmlformats.org/officeDocument/2006/relationships/tags" Target="../tags/tag83.xml"/><Relationship Id="rId9" Type="http://schemas.openxmlformats.org/officeDocument/2006/relationships/oleObject" Target="../embeddings/oleObject18.bin"/></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3.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2.emf"/><Relationship Id="rId5" Type="http://schemas.openxmlformats.org/officeDocument/2006/relationships/tags" Target="../tags/tag91.xml"/><Relationship Id="rId10" Type="http://schemas.openxmlformats.org/officeDocument/2006/relationships/image" Target="../media/image35.emf"/><Relationship Id="rId4" Type="http://schemas.openxmlformats.org/officeDocument/2006/relationships/tags" Target="../tags/tag90.xml"/><Relationship Id="rId9" Type="http://schemas.openxmlformats.org/officeDocument/2006/relationships/oleObject" Target="../embeddings/oleObject19.bin"/></Relationships>
</file>

<file path=ppt/slideLayouts/_rels/slideLayout4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3.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2.emf"/><Relationship Id="rId5" Type="http://schemas.openxmlformats.org/officeDocument/2006/relationships/tags" Target="../tags/tag98.xml"/><Relationship Id="rId10" Type="http://schemas.openxmlformats.org/officeDocument/2006/relationships/image" Target="../media/image38.emf"/><Relationship Id="rId4" Type="http://schemas.openxmlformats.org/officeDocument/2006/relationships/tags" Target="../tags/tag97.xml"/><Relationship Id="rId9" Type="http://schemas.openxmlformats.org/officeDocument/2006/relationships/oleObject" Target="../embeddings/oleObject20.bin"/></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3.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2.emf"/><Relationship Id="rId5" Type="http://schemas.openxmlformats.org/officeDocument/2006/relationships/tags" Target="../tags/tag105.xml"/><Relationship Id="rId10" Type="http://schemas.openxmlformats.org/officeDocument/2006/relationships/image" Target="../media/image35.emf"/><Relationship Id="rId4" Type="http://schemas.openxmlformats.org/officeDocument/2006/relationships/tags" Target="../tags/tag104.xml"/><Relationship Id="rId9" Type="http://schemas.openxmlformats.org/officeDocument/2006/relationships/oleObject" Target="../embeddings/oleObject21.bin"/></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110.xml"/><Relationship Id="rId7" Type="http://schemas.openxmlformats.org/officeDocument/2006/relationships/oleObject" Target="../embeddings/oleObject22.bin"/><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slideMaster" Target="../slideMasters/slideMaster3.xml"/><Relationship Id="rId11" Type="http://schemas.openxmlformats.org/officeDocument/2006/relationships/image" Target="../media/image3.png"/><Relationship Id="rId5" Type="http://schemas.openxmlformats.org/officeDocument/2006/relationships/tags" Target="../tags/tag112.xml"/><Relationship Id="rId10" Type="http://schemas.openxmlformats.org/officeDocument/2006/relationships/image" Target="../media/image2.emf"/><Relationship Id="rId4" Type="http://schemas.openxmlformats.org/officeDocument/2006/relationships/tags" Target="../tags/tag111.xml"/><Relationship Id="rId9"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15.xml"/><Relationship Id="rId7" Type="http://schemas.openxmlformats.org/officeDocument/2006/relationships/image" Target="../media/image2.emf"/><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36.emf"/><Relationship Id="rId5" Type="http://schemas.openxmlformats.org/officeDocument/2006/relationships/oleObject" Target="../embeddings/oleObject23.bin"/><Relationship Id="rId4" Type="http://schemas.openxmlformats.org/officeDocument/2006/relationships/slideMaster" Target="../slideMasters/slideMaster3.xml"/><Relationship Id="rId9"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18.xml"/><Relationship Id="rId7" Type="http://schemas.openxmlformats.org/officeDocument/2006/relationships/image" Target="../media/image39.jpe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36.emf"/><Relationship Id="rId5" Type="http://schemas.openxmlformats.org/officeDocument/2006/relationships/oleObject" Target="../embeddings/oleObject24.bin"/><Relationship Id="rId4"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40.jpe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41.svg"/><Relationship Id="rId4" Type="http://schemas.openxmlformats.org/officeDocument/2006/relationships/image" Target="../media/image10.png"/><Relationship Id="rId9" Type="http://schemas.openxmlformats.org/officeDocument/2006/relationships/image" Target="../media/image9.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8.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svg"/><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14.jpe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9.jpe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oleObject" Target="../embeddings/oleObject26.bin"/><Relationship Id="rId7" Type="http://schemas.openxmlformats.org/officeDocument/2006/relationships/image" Target="../media/image10.png"/><Relationship Id="rId12" Type="http://schemas.openxmlformats.org/officeDocument/2006/relationships/image" Target="../media/image2.emf"/><Relationship Id="rId2" Type="http://schemas.openxmlformats.org/officeDocument/2006/relationships/slideMaster" Target="../slideMasters/slideMaster4.xml"/><Relationship Id="rId1" Type="http://schemas.openxmlformats.org/officeDocument/2006/relationships/tags" Target="../tags/tag120.xml"/><Relationship Id="rId6" Type="http://schemas.openxmlformats.org/officeDocument/2006/relationships/image" Target="../media/image7.jpeg"/><Relationship Id="rId11" Type="http://schemas.openxmlformats.org/officeDocument/2006/relationships/image" Target="../media/image20.png"/><Relationship Id="rId5" Type="http://schemas.openxmlformats.org/officeDocument/2006/relationships/image" Target="../media/image17.jpeg"/><Relationship Id="rId10" Type="http://schemas.openxmlformats.org/officeDocument/2006/relationships/image" Target="../media/image19.svg"/><Relationship Id="rId4" Type="http://schemas.openxmlformats.org/officeDocument/2006/relationships/image" Target="../media/image16.emf"/><Relationship Id="rId9"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oleObject" Target="../embeddings/oleObject27.bin"/><Relationship Id="rId7" Type="http://schemas.openxmlformats.org/officeDocument/2006/relationships/image" Target="../media/image10.png"/><Relationship Id="rId12" Type="http://schemas.openxmlformats.org/officeDocument/2006/relationships/image" Target="../media/image2.emf"/><Relationship Id="rId2" Type="http://schemas.openxmlformats.org/officeDocument/2006/relationships/slideMaster" Target="../slideMasters/slideMaster4.xml"/><Relationship Id="rId1" Type="http://schemas.openxmlformats.org/officeDocument/2006/relationships/tags" Target="../tags/tag121.xml"/><Relationship Id="rId6" Type="http://schemas.openxmlformats.org/officeDocument/2006/relationships/image" Target="../media/image7.jpeg"/><Relationship Id="rId11" Type="http://schemas.openxmlformats.org/officeDocument/2006/relationships/image" Target="../media/image20.png"/><Relationship Id="rId5" Type="http://schemas.openxmlformats.org/officeDocument/2006/relationships/image" Target="../media/image17.jpeg"/><Relationship Id="rId10" Type="http://schemas.openxmlformats.org/officeDocument/2006/relationships/image" Target="../media/image19.svg"/><Relationship Id="rId4" Type="http://schemas.openxmlformats.org/officeDocument/2006/relationships/image" Target="../media/image16.emf"/><Relationship Id="rId9"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7.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jpeg"/><Relationship Id="rId7"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emf"/></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8.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8.jpeg"/><Relationship Id="rId7" Type="http://schemas.openxmlformats.org/officeDocument/2006/relationships/image" Target="../media/image13.emf"/><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jpe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8.jpeg"/><Relationship Id="rId7"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3.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32.emf"/><Relationship Id="rId4" Type="http://schemas.openxmlformats.org/officeDocument/2006/relationships/oleObject" Target="../embeddings/oleObject28.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4.xml"/><Relationship Id="rId1" Type="http://schemas.openxmlformats.org/officeDocument/2006/relationships/tags" Target="../tags/tag124.xml"/><Relationship Id="rId4" Type="http://schemas.openxmlformats.org/officeDocument/2006/relationships/image" Target="../media/image33.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6.xml"/><Relationship Id="rId1" Type="http://schemas.openxmlformats.org/officeDocument/2006/relationships/tags" Target="../tags/tag125.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21.png"/><Relationship Id="rId5" Type="http://schemas.openxmlformats.org/officeDocument/2006/relationships/image" Target="../media/image34.emf"/><Relationship Id="rId4" Type="http://schemas.openxmlformats.org/officeDocument/2006/relationships/oleObject" Target="../embeddings/oleObject30.bin"/></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tags" Target="../tags/tag131.xml"/><Relationship Id="rId7" Type="http://schemas.openxmlformats.org/officeDocument/2006/relationships/oleObject" Target="../embeddings/oleObject31.bin"/><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Master" Target="../slideMasters/slideMaster4.xml"/><Relationship Id="rId5" Type="http://schemas.openxmlformats.org/officeDocument/2006/relationships/tags" Target="../tags/tag133.xml"/><Relationship Id="rId4" Type="http://schemas.openxmlformats.org/officeDocument/2006/relationships/tags" Target="../tags/tag13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sv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emf"/></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39.jpe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36.emf"/><Relationship Id="rId5" Type="http://schemas.openxmlformats.org/officeDocument/2006/relationships/oleObject" Target="../embeddings/oleObject32.bin"/><Relationship Id="rId4"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45.sv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tags" Target="../tags/tag140.xml"/><Relationship Id="rId7" Type="http://schemas.openxmlformats.org/officeDocument/2006/relationships/oleObject" Target="../embeddings/oleObject34.bin"/><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46.png"/><Relationship Id="rId5" Type="http://schemas.openxmlformats.org/officeDocument/2006/relationships/slideMaster" Target="../slideMasters/slideMaster5.xml"/><Relationship Id="rId4" Type="http://schemas.openxmlformats.org/officeDocument/2006/relationships/tags" Target="../tags/tag141.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tags" Target="../tags/tag144.xml"/><Relationship Id="rId7" Type="http://schemas.openxmlformats.org/officeDocument/2006/relationships/oleObject" Target="../embeddings/oleObject34.bin"/><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47.png"/><Relationship Id="rId5" Type="http://schemas.openxmlformats.org/officeDocument/2006/relationships/slideMaster" Target="../slideMasters/slideMaster6.xml"/><Relationship Id="rId4" Type="http://schemas.openxmlformats.org/officeDocument/2006/relationships/tags" Target="../tags/tag145.xml"/></Relationships>
</file>

<file path=ppt/slideLayouts/_rels/slideLayout95.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image" Target="../media/image35.emf"/><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oleObject" Target="../embeddings/oleObject35.bin"/><Relationship Id="rId5" Type="http://schemas.openxmlformats.org/officeDocument/2006/relationships/image" Target="../media/image48.jpeg"/><Relationship Id="rId4"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tags" Target="../tags/tag151.xml"/><Relationship Id="rId7" Type="http://schemas.openxmlformats.org/officeDocument/2006/relationships/oleObject" Target="../embeddings/oleObject35.bin"/><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49.jpeg"/><Relationship Id="rId5" Type="http://schemas.openxmlformats.org/officeDocument/2006/relationships/slideMaster" Target="../slideMasters/slideMaster6.xml"/><Relationship Id="rId4" Type="http://schemas.openxmlformats.org/officeDocument/2006/relationships/tags" Target="../tags/tag15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svg"/><Relationship Id="rId2" Type="http://schemas.openxmlformats.org/officeDocument/2006/relationships/image" Target="../media/image6.jpeg"/><Relationship Id="rId1" Type="http://schemas.openxmlformats.org/officeDocument/2006/relationships/slideMaster" Target="../slideMasters/slideMaster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genda (white)">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FCD1DF44-C8EE-0F4E-BDEC-68926901E913}"/>
              </a:ext>
            </a:extLst>
          </p:cNvPr>
          <p:cNvSpPr>
            <a:spLocks noGrp="1"/>
          </p:cNvSpPr>
          <p:nvPr>
            <p:ph type="title"/>
          </p:nvPr>
        </p:nvSpPr>
        <p:spPr>
          <a:xfrm>
            <a:off x="571500" y="571501"/>
            <a:ext cx="9182100" cy="603504"/>
          </a:xfrm>
        </p:spPr>
        <p:txBody>
          <a:bodyPr/>
          <a:lstStyle>
            <a:lvl1pPr>
              <a:defRPr sz="3800"/>
            </a:lvl1pPr>
          </a:lstStyle>
          <a:p>
            <a:r>
              <a:rPr lang="en-US"/>
              <a:t>Click to edit Master title style</a:t>
            </a:r>
          </a:p>
        </p:txBody>
      </p:sp>
      <p:sp>
        <p:nvSpPr>
          <p:cNvPr id="6" name="Text Placeholder">
            <a:extLst>
              <a:ext uri="{FF2B5EF4-FFF2-40B4-BE49-F238E27FC236}">
                <a16:creationId xmlns:a16="http://schemas.microsoft.com/office/drawing/2014/main" id="{CAB57E01-7BD9-5D45-9F56-00B666EF7D53}"/>
              </a:ext>
            </a:extLst>
          </p:cNvPr>
          <p:cNvSpPr>
            <a:spLocks noGrp="1"/>
          </p:cNvSpPr>
          <p:nvPr>
            <p:ph type="body" sz="quarter" idx="12" hasCustomPrompt="1"/>
          </p:nvPr>
        </p:nvSpPr>
        <p:spPr>
          <a:xfrm>
            <a:off x="571500" y="1524000"/>
            <a:ext cx="9182100" cy="4495800"/>
          </a:xfrm>
        </p:spPr>
        <p:txBody>
          <a:bodyPr/>
          <a:lstStyle>
            <a:lvl1pPr marL="658368" indent="-658368">
              <a:spcAft>
                <a:spcPts val="1800"/>
              </a:spcAft>
              <a:buClr>
                <a:schemeClr val="tx2"/>
              </a:buClr>
              <a:buSzPct val="125000"/>
              <a:buFont typeface="+mj-lt"/>
              <a:buAutoNum type="arabicPeriod"/>
              <a:tabLst/>
              <a:defRPr/>
            </a:lvl1pPr>
          </a:lstStyle>
          <a:p>
            <a:pPr lvl="0"/>
            <a:r>
              <a:rPr lang="en-US"/>
              <a:t>Click to add your first section title here</a:t>
            </a:r>
          </a:p>
          <a:p>
            <a:pPr lvl="0"/>
            <a:r>
              <a:rPr lang="en-US"/>
              <a:t>Click to add your second section title here</a:t>
            </a:r>
          </a:p>
          <a:p>
            <a:pPr lvl="0"/>
            <a:r>
              <a:rPr lang="en-US"/>
              <a:t>Click to add your third section title here</a:t>
            </a:r>
          </a:p>
        </p:txBody>
      </p:sp>
      <p:sp>
        <p:nvSpPr>
          <p:cNvPr id="5" name="Footer Placeholder">
            <a:extLst>
              <a:ext uri="{FF2B5EF4-FFF2-40B4-BE49-F238E27FC236}">
                <a16:creationId xmlns:a16="http://schemas.microsoft.com/office/drawing/2014/main" id="{551031FF-EED5-6749-947B-08BDF717F550}"/>
              </a:ext>
            </a:extLst>
          </p:cNvPr>
          <p:cNvSpPr>
            <a:spLocks noGrp="1"/>
          </p:cNvSpPr>
          <p:nvPr>
            <p:ph type="ftr" sz="quarter" idx="13"/>
          </p:nvPr>
        </p:nvSpPr>
        <p:spPr/>
        <p:txBody>
          <a:bodyPr/>
          <a:lstStyle/>
          <a:p>
            <a:endParaRPr lang="en-US"/>
          </a:p>
        </p:txBody>
      </p:sp>
      <p:sp>
        <p:nvSpPr>
          <p:cNvPr id="7" name="Slide Number Placeholder">
            <a:extLst>
              <a:ext uri="{FF2B5EF4-FFF2-40B4-BE49-F238E27FC236}">
                <a16:creationId xmlns:a16="http://schemas.microsoft.com/office/drawing/2014/main" id="{E39F7C1A-C762-1044-B781-827DA224DFD8}"/>
              </a:ext>
            </a:extLst>
          </p:cNvPr>
          <p:cNvSpPr>
            <a:spLocks noGrp="1"/>
          </p:cNvSpPr>
          <p:nvPr>
            <p:ph type="sldNum" sz="quarter" idx="14"/>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152067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Cover Image - Large GTS">
    <p:bg>
      <p:bgPr>
        <a:solidFill>
          <a:schemeClr val="accent2"/>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C56A37-6758-0CA5-09C9-E873D8031A3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1185" y="0"/>
            <a:ext cx="12189630" cy="6858000"/>
          </a:xfrm>
          <a:prstGeom prst="rect">
            <a:avLst/>
          </a:prstGeom>
        </p:spPr>
      </p:pic>
      <p:pic>
        <p:nvPicPr>
          <p:cNvPr id="34" name="Picture 33">
            <a:extLst>
              <a:ext uri="{FF2B5EF4-FFF2-40B4-BE49-F238E27FC236}">
                <a16:creationId xmlns:a16="http://schemas.microsoft.com/office/drawing/2014/main" id="{DD841A3B-B73C-A7FF-6982-B1A37AA69EC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pPr/>
              <a:t>Thursday, September 18,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6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35" name="그래픽 61">
            <a:extLst>
              <a:ext uri="{FF2B5EF4-FFF2-40B4-BE49-F238E27FC236}">
                <a16:creationId xmlns:a16="http://schemas.microsoft.com/office/drawing/2014/main" id="{201FFB55-77F7-F3C8-BD9B-19F0E494FB8D}"/>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65035" y="4522717"/>
            <a:ext cx="487104" cy="3072297"/>
          </a:xfrm>
          <a:prstGeom prst="rect">
            <a:avLst/>
          </a:prstGeom>
        </p:spPr>
      </p:pic>
      <p:grpSp>
        <p:nvGrpSpPr>
          <p:cNvPr id="8" name="Group 7">
            <a:extLst>
              <a:ext uri="{FF2B5EF4-FFF2-40B4-BE49-F238E27FC236}">
                <a16:creationId xmlns:a16="http://schemas.microsoft.com/office/drawing/2014/main" id="{AB50B119-FA5D-BB47-5939-B6A676F67C67}"/>
              </a:ext>
            </a:extLst>
          </p:cNvPr>
          <p:cNvGrpSpPr/>
          <p:nvPr userDrawn="1"/>
        </p:nvGrpSpPr>
        <p:grpSpPr>
          <a:xfrm>
            <a:off x="8417578" y="567698"/>
            <a:ext cx="3027158" cy="428530"/>
            <a:chOff x="8417578" y="567698"/>
            <a:chExt cx="3027158" cy="428530"/>
          </a:xfrm>
        </p:grpSpPr>
        <p:pic>
          <p:nvPicPr>
            <p:cNvPr id="382978" name="Picture 2">
              <a:extLst>
                <a:ext uri="{FF2B5EF4-FFF2-40B4-BE49-F238E27FC236}">
                  <a16:creationId xmlns:a16="http://schemas.microsoft.com/office/drawing/2014/main" id="{085C1E18-E0CF-7A20-8EA1-BCC05E59F4AD}"/>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11C8017-04B3-1E1E-733B-7EF10EFE8191}"/>
                </a:ext>
              </a:extLst>
            </p:cNvPr>
            <p:cNvGrpSpPr>
              <a:grpSpLocks noChangeAspect="1"/>
            </p:cNvGrpSpPr>
            <p:nvPr userDrawn="1"/>
          </p:nvGrpSpPr>
          <p:grpSpPr>
            <a:xfrm>
              <a:off x="8417578" y="567698"/>
              <a:ext cx="1489747" cy="399866"/>
              <a:chOff x="9638475" y="1219200"/>
              <a:chExt cx="1389888" cy="373063"/>
            </a:xfrm>
          </p:grpSpPr>
          <p:pic>
            <p:nvPicPr>
              <p:cNvPr id="4" name="Picture 3">
                <a:extLst>
                  <a:ext uri="{FF2B5EF4-FFF2-40B4-BE49-F238E27FC236}">
                    <a16:creationId xmlns:a16="http://schemas.microsoft.com/office/drawing/2014/main" id="{8E9C515A-C57F-385E-74CF-4FB0B82396A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5" name="Freeform 5">
                <a:extLst>
                  <a:ext uri="{FF2B5EF4-FFF2-40B4-BE49-F238E27FC236}">
                    <a16:creationId xmlns:a16="http://schemas.microsoft.com/office/drawing/2014/main" id="{1BF15F7C-CA7B-7766-2AA1-2BA56C1F37D3}"/>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C0DE224C-2D23-7A6E-C24C-949173416F66}"/>
                </a:ext>
              </a:extLst>
            </p:cNvPr>
            <p:cNvCxnSpPr/>
            <p:nvPr userDrawn="1"/>
          </p:nvCxnSpPr>
          <p:spPr>
            <a:xfrm>
              <a:off x="10112963" y="596363"/>
              <a:ext cx="0" cy="3998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9A6D2E23-52D2-72A1-6F87-01BADC850040}"/>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4982976" y="1274064"/>
            <a:ext cx="6461760" cy="4309872"/>
          </a:xfrm>
          <a:prstGeom prst="rect">
            <a:avLst/>
          </a:prstGeom>
        </p:spPr>
      </p:pic>
      <p:pic>
        <p:nvPicPr>
          <p:cNvPr id="36" name="Picture 35" descr="A picture containing white, sketch, design&#10;&#10;Description automatically generated">
            <a:extLst>
              <a:ext uri="{FF2B5EF4-FFF2-40B4-BE49-F238E27FC236}">
                <a16:creationId xmlns:a16="http://schemas.microsoft.com/office/drawing/2014/main" id="{2101C462-B638-A7CC-EB14-13B1AA5CC5E4}"/>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1950123"/>
            <a:ext cx="5719185" cy="2954216"/>
          </a:xfrm>
          <a:prstGeom prst="rect">
            <a:avLst/>
          </a:prstGeom>
        </p:spPr>
      </p:pic>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892141"/>
            <a:ext cx="5152292" cy="1762439"/>
          </a:xfrm>
        </p:spPr>
        <p:txBody>
          <a:bodyPr anchor="b"/>
          <a:lstStyle>
            <a:lvl1pPr algn="l">
              <a:lnSpc>
                <a:spcPct val="90000"/>
              </a:lnSpc>
              <a:defRPr sz="4800">
                <a:solidFill>
                  <a:schemeClr val="bg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726234"/>
            <a:ext cx="5152292" cy="1092846"/>
          </a:xfrm>
        </p:spPr>
        <p:txBody>
          <a:bodyPr vert="horz" lIns="0" tIns="0" rIns="0" bIns="0" rtlCol="0">
            <a:noAutofit/>
          </a:bodyPr>
          <a:lstStyle>
            <a:lvl1pPr marL="0" indent="0" algn="l">
              <a:lnSpc>
                <a:spcPct val="90000"/>
              </a:lnSpc>
              <a:buNone/>
              <a:defRPr lang="en-US" sz="2000" i="0" spc="0" dirty="0" smtClean="0">
                <a:solidFill>
                  <a:schemeClr val="bg1"/>
                </a:solidFill>
                <a:latin typeface="Graphik-Light" panose="020B0403030202060203" pitchFamily="34"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2556659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2_Cover Image - Large GTS">
    <p:bg>
      <p:bgPr>
        <a:solidFill>
          <a:schemeClr val="accent2"/>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C56A37-6758-0CA5-09C9-E873D8031A3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1185" y="0"/>
            <a:ext cx="12189630" cy="6858000"/>
          </a:xfrm>
          <a:prstGeom prst="rect">
            <a:avLst/>
          </a:prstGeom>
        </p:spPr>
      </p:pic>
      <p:pic>
        <p:nvPicPr>
          <p:cNvPr id="34" name="Picture 33">
            <a:extLst>
              <a:ext uri="{FF2B5EF4-FFF2-40B4-BE49-F238E27FC236}">
                <a16:creationId xmlns:a16="http://schemas.microsoft.com/office/drawing/2014/main" id="{DD841A3B-B73C-A7FF-6982-B1A37AA69EC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pPr/>
              <a:t>Thursday, September 18,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6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35" name="그래픽 61">
            <a:extLst>
              <a:ext uri="{FF2B5EF4-FFF2-40B4-BE49-F238E27FC236}">
                <a16:creationId xmlns:a16="http://schemas.microsoft.com/office/drawing/2014/main" id="{201FFB55-77F7-F3C8-BD9B-19F0E494FB8D}"/>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65035" y="4522717"/>
            <a:ext cx="487104" cy="3072297"/>
          </a:xfrm>
          <a:prstGeom prst="rect">
            <a:avLst/>
          </a:prstGeom>
        </p:spPr>
      </p:pic>
      <p:grpSp>
        <p:nvGrpSpPr>
          <p:cNvPr id="8" name="Group 7">
            <a:extLst>
              <a:ext uri="{FF2B5EF4-FFF2-40B4-BE49-F238E27FC236}">
                <a16:creationId xmlns:a16="http://schemas.microsoft.com/office/drawing/2014/main" id="{AB50B119-FA5D-BB47-5939-B6A676F67C67}"/>
              </a:ext>
            </a:extLst>
          </p:cNvPr>
          <p:cNvGrpSpPr/>
          <p:nvPr userDrawn="1"/>
        </p:nvGrpSpPr>
        <p:grpSpPr>
          <a:xfrm>
            <a:off x="8417578" y="567698"/>
            <a:ext cx="3027158" cy="428530"/>
            <a:chOff x="8417578" y="567698"/>
            <a:chExt cx="3027158" cy="428530"/>
          </a:xfrm>
        </p:grpSpPr>
        <p:pic>
          <p:nvPicPr>
            <p:cNvPr id="382978" name="Picture 2">
              <a:extLst>
                <a:ext uri="{FF2B5EF4-FFF2-40B4-BE49-F238E27FC236}">
                  <a16:creationId xmlns:a16="http://schemas.microsoft.com/office/drawing/2014/main" id="{085C1E18-E0CF-7A20-8EA1-BCC05E59F4AD}"/>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11C8017-04B3-1E1E-733B-7EF10EFE8191}"/>
                </a:ext>
              </a:extLst>
            </p:cNvPr>
            <p:cNvGrpSpPr>
              <a:grpSpLocks noChangeAspect="1"/>
            </p:cNvGrpSpPr>
            <p:nvPr userDrawn="1"/>
          </p:nvGrpSpPr>
          <p:grpSpPr>
            <a:xfrm>
              <a:off x="8417578" y="567698"/>
              <a:ext cx="1489747" cy="399866"/>
              <a:chOff x="9638475" y="1219200"/>
              <a:chExt cx="1389888" cy="373063"/>
            </a:xfrm>
          </p:grpSpPr>
          <p:pic>
            <p:nvPicPr>
              <p:cNvPr id="4" name="Picture 3">
                <a:extLst>
                  <a:ext uri="{FF2B5EF4-FFF2-40B4-BE49-F238E27FC236}">
                    <a16:creationId xmlns:a16="http://schemas.microsoft.com/office/drawing/2014/main" id="{8E9C515A-C57F-385E-74CF-4FB0B82396A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5" name="Freeform 5">
                <a:extLst>
                  <a:ext uri="{FF2B5EF4-FFF2-40B4-BE49-F238E27FC236}">
                    <a16:creationId xmlns:a16="http://schemas.microsoft.com/office/drawing/2014/main" id="{1BF15F7C-CA7B-7766-2AA1-2BA56C1F37D3}"/>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C0DE224C-2D23-7A6E-C24C-949173416F66}"/>
                </a:ext>
              </a:extLst>
            </p:cNvPr>
            <p:cNvCxnSpPr/>
            <p:nvPr userDrawn="1"/>
          </p:nvCxnSpPr>
          <p:spPr>
            <a:xfrm>
              <a:off x="10112963" y="596363"/>
              <a:ext cx="0" cy="3998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9A6D2E23-52D2-72A1-6F87-01BADC850040}"/>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4982976" y="1274064"/>
            <a:ext cx="6461760" cy="4309872"/>
          </a:xfrm>
          <a:prstGeom prst="rect">
            <a:avLst/>
          </a:prstGeom>
        </p:spPr>
      </p:pic>
      <p:pic>
        <p:nvPicPr>
          <p:cNvPr id="36" name="Picture 35" descr="A picture containing white, sketch, design&#10;&#10;Description automatically generated">
            <a:extLst>
              <a:ext uri="{FF2B5EF4-FFF2-40B4-BE49-F238E27FC236}">
                <a16:creationId xmlns:a16="http://schemas.microsoft.com/office/drawing/2014/main" id="{2101C462-B638-A7CC-EB14-13B1AA5CC5E4}"/>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1950123"/>
            <a:ext cx="5719185" cy="2954216"/>
          </a:xfrm>
          <a:prstGeom prst="rect">
            <a:avLst/>
          </a:prstGeom>
        </p:spPr>
      </p:pic>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892141"/>
            <a:ext cx="5152292" cy="1762439"/>
          </a:xfrm>
        </p:spPr>
        <p:txBody>
          <a:bodyPr anchor="b"/>
          <a:lstStyle>
            <a:lvl1pPr algn="l">
              <a:lnSpc>
                <a:spcPct val="90000"/>
              </a:lnSpc>
              <a:defRPr sz="4800">
                <a:solidFill>
                  <a:schemeClr val="bg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726234"/>
            <a:ext cx="5152292" cy="1092846"/>
          </a:xfrm>
        </p:spPr>
        <p:txBody>
          <a:bodyPr vert="horz" lIns="0" tIns="0" rIns="0" bIns="0" rtlCol="0">
            <a:noAutofit/>
          </a:bodyPr>
          <a:lstStyle>
            <a:lvl1pPr marL="0" indent="0" algn="l">
              <a:lnSpc>
                <a:spcPct val="90000"/>
              </a:lnSpc>
              <a:buNone/>
              <a:defRPr lang="en-US" sz="2000" i="0" spc="0" dirty="0" smtClean="0">
                <a:solidFill>
                  <a:schemeClr val="bg1"/>
                </a:solidFill>
                <a:latin typeface="Graphik-Light" panose="020B0403030202060203" pitchFamily="34"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372635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2FD4F20C-A7EC-B2D9-D693-72E7E8033E61}"/>
              </a:ext>
            </a:extLst>
          </p:cNvPr>
          <p:cNvGraphicFramePr>
            <a:graphicFrameLocks noChangeAspect="1"/>
          </p:cNvGraphicFramePr>
          <p:nvPr userDrawn="1">
            <p:custDataLst>
              <p:tags r:id="rId1"/>
            </p:custDataLst>
            <p:extLst>
              <p:ext uri="{D42A27DB-BD31-4B8C-83A1-F6EECF244321}">
                <p14:modId xmlns:p14="http://schemas.microsoft.com/office/powerpoint/2010/main" val="3065532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15" name="think-cell data - do not delete" hidden="1">
                        <a:extLst>
                          <a:ext uri="{FF2B5EF4-FFF2-40B4-BE49-F238E27FC236}">
                            <a16:creationId xmlns:a16="http://schemas.microsoft.com/office/drawing/2014/main" id="{2FD4F20C-A7EC-B2D9-D693-72E7E8033E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Picture 23" descr="A picture containing white, sketch, design&#10;&#10;Description automatically generated">
            <a:extLst>
              <a:ext uri="{FF2B5EF4-FFF2-40B4-BE49-F238E27FC236}">
                <a16:creationId xmlns:a16="http://schemas.microsoft.com/office/drawing/2014/main" id="{F4A1FD3C-75C6-ECE3-6450-AA7DC06BC60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7353" y="0"/>
            <a:ext cx="11430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flipH="1">
            <a:off x="5724936" y="0"/>
            <a:ext cx="6467061"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56268" y="2198518"/>
            <a:ext cx="4519914" cy="810399"/>
          </a:xfrm>
        </p:spPr>
        <p:txBody>
          <a:bodyPr vert="horz" anchor="ctr"/>
          <a:lstStyle>
            <a:lvl1pPr>
              <a:defRPr sz="4400">
                <a:solidFill>
                  <a:schemeClr val="tx1"/>
                </a:solidFill>
                <a:latin typeface="+mn-lt"/>
              </a:defRPr>
            </a:lvl1pPr>
          </a:lstStyle>
          <a:p>
            <a:r>
              <a:rPr lang="en-GB"/>
              <a:t>Purpose</a:t>
            </a:r>
            <a:endParaRPr lang="en-US"/>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r="50828"/>
          <a:stretch/>
        </p:blipFill>
        <p:spPr>
          <a:xfrm rot="16200000" flipH="1">
            <a:off x="2060383" y="4522717"/>
            <a:ext cx="487104" cy="3072297"/>
          </a:xfrm>
          <a:prstGeom prst="rect">
            <a:avLst/>
          </a:prstGeom>
        </p:spPr>
      </p:pic>
      <p:sp>
        <p:nvSpPr>
          <p:cNvPr id="25" name="Footer Placeholder 3">
            <a:extLst>
              <a:ext uri="{FF2B5EF4-FFF2-40B4-BE49-F238E27FC236}">
                <a16:creationId xmlns:a16="http://schemas.microsoft.com/office/drawing/2014/main" id="{35931AF1-56DC-2BE0-0268-C8C40D516A2E}"/>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sp>
        <p:nvSpPr>
          <p:cNvPr id="26" name="Footer Placeholder 3">
            <a:extLst>
              <a:ext uri="{FF2B5EF4-FFF2-40B4-BE49-F238E27FC236}">
                <a16:creationId xmlns:a16="http://schemas.microsoft.com/office/drawing/2014/main" id="{3CCEBBCD-9EB0-6319-2D7E-A64EDBE98E38}"/>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pic>
        <p:nvPicPr>
          <p:cNvPr id="37" name="그래픽 1">
            <a:extLst>
              <a:ext uri="{FF2B5EF4-FFF2-40B4-BE49-F238E27FC236}">
                <a16:creationId xmlns:a16="http://schemas.microsoft.com/office/drawing/2014/main" id="{A912C9B4-1EC1-094C-A1D1-598232427929}"/>
              </a:ext>
            </a:extLst>
          </p:cNvPr>
          <p:cNvPicPr>
            <a:picLocks noChangeAspect="1"/>
          </p:cNvPicPr>
          <p:nvPr userDrawn="1"/>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l="87294"/>
          <a:stretch/>
        </p:blipFill>
        <p:spPr>
          <a:xfrm>
            <a:off x="11036460" y="492964"/>
            <a:ext cx="774539" cy="3048000"/>
          </a:xfrm>
          <a:prstGeom prst="rect">
            <a:avLst/>
          </a:prstGeom>
        </p:spPr>
      </p:pic>
      <p:grpSp>
        <p:nvGrpSpPr>
          <p:cNvPr id="3" name="Group 2">
            <a:extLst>
              <a:ext uri="{FF2B5EF4-FFF2-40B4-BE49-F238E27FC236}">
                <a16:creationId xmlns:a16="http://schemas.microsoft.com/office/drawing/2014/main" id="{0549E313-3371-E349-2C85-7FE63DE7DB0B}"/>
              </a:ext>
            </a:extLst>
          </p:cNvPr>
          <p:cNvGrpSpPr/>
          <p:nvPr userDrawn="1"/>
        </p:nvGrpSpPr>
        <p:grpSpPr>
          <a:xfrm>
            <a:off x="381000" y="6469668"/>
            <a:ext cx="1401501" cy="197311"/>
            <a:chOff x="381000" y="6505685"/>
            <a:chExt cx="1227881" cy="172868"/>
          </a:xfrm>
        </p:grpSpPr>
        <p:cxnSp>
          <p:nvCxnSpPr>
            <p:cNvPr id="4" name="Straight Connector 3">
              <a:extLst>
                <a:ext uri="{FF2B5EF4-FFF2-40B4-BE49-F238E27FC236}">
                  <a16:creationId xmlns:a16="http://schemas.microsoft.com/office/drawing/2014/main" id="{3AB9B989-8757-F8D6-AD62-40CE4F949FC0}"/>
                </a:ext>
              </a:extLst>
            </p:cNvPr>
            <p:cNvCxnSpPr/>
            <p:nvPr userDrawn="1"/>
          </p:nvCxnSpPr>
          <p:spPr>
            <a:xfrm>
              <a:off x="1064913" y="6517249"/>
              <a:ext cx="0" cy="16130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FedEx Logo Design – History, Meaning and Evolution | Turbologo">
              <a:extLst>
                <a:ext uri="{FF2B5EF4-FFF2-40B4-BE49-F238E27FC236}">
                  <a16:creationId xmlns:a16="http://schemas.microsoft.com/office/drawing/2014/main" id="{EB52DBB3-4ED8-67E9-22B5-5D7DEDEDB662}"/>
                </a:ext>
              </a:extLst>
            </p:cNvPr>
            <p:cNvPicPr>
              <a:picLocks noChangeAspect="1" noChangeArrowheads="1"/>
            </p:cNvPicPr>
            <p:nvPr userDrawn="1"/>
          </p:nvPicPr>
          <p:blipFill rotWithShape="1">
            <a:blip r:embed="rId11" cstate="email">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bwMode="auto">
            <a:xfrm>
              <a:off x="1143956" y="6535012"/>
              <a:ext cx="464925" cy="13197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50DC0D7-6E30-DD8C-FDB0-B419538147E6}"/>
                </a:ext>
              </a:extLst>
            </p:cNvPr>
            <p:cNvGrpSpPr>
              <a:grpSpLocks noChangeAspect="1"/>
            </p:cNvGrpSpPr>
            <p:nvPr userDrawn="1"/>
          </p:nvGrpSpPr>
          <p:grpSpPr>
            <a:xfrm>
              <a:off x="381000" y="6505685"/>
              <a:ext cx="600959" cy="161305"/>
              <a:chOff x="9563100" y="1673029"/>
              <a:chExt cx="1389888" cy="373063"/>
            </a:xfrm>
          </p:grpSpPr>
          <p:pic>
            <p:nvPicPr>
              <p:cNvPr id="8" name="Picture 7">
                <a:extLst>
                  <a:ext uri="{FF2B5EF4-FFF2-40B4-BE49-F238E27FC236}">
                    <a16:creationId xmlns:a16="http://schemas.microsoft.com/office/drawing/2014/main" id="{85C7BF51-6C4D-BF7C-71B9-086C2A14535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9" name="Freeform 5">
                <a:extLst>
                  <a:ext uri="{FF2B5EF4-FFF2-40B4-BE49-F238E27FC236}">
                    <a16:creationId xmlns:a16="http://schemas.microsoft.com/office/drawing/2014/main" id="{F5D0A632-D087-C0F6-5BF0-C46E2733CE05}"/>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grpSp>
      <p:sp>
        <p:nvSpPr>
          <p:cNvPr id="10" name="Title 1">
            <a:extLst>
              <a:ext uri="{FF2B5EF4-FFF2-40B4-BE49-F238E27FC236}">
                <a16:creationId xmlns:a16="http://schemas.microsoft.com/office/drawing/2014/main" id="{075EEC22-7418-0955-9F1E-55AB288E6BBB}"/>
              </a:ext>
            </a:extLst>
          </p:cNvPr>
          <p:cNvSpPr txBox="1">
            <a:spLocks/>
          </p:cNvSpPr>
          <p:nvPr userDrawn="1"/>
        </p:nvSpPr>
        <p:spPr>
          <a:xfrm>
            <a:off x="6831030" y="2198519"/>
            <a:ext cx="4254871" cy="810399"/>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4400" b="1" kern="1200">
                <a:solidFill>
                  <a:schemeClr val="bg1"/>
                </a:solidFill>
                <a:latin typeface="+mn-lt"/>
                <a:ea typeface="+mj-ea"/>
                <a:cs typeface="+mj-cs"/>
              </a:defRPr>
            </a:lvl1pPr>
          </a:lstStyle>
          <a:p>
            <a:r>
              <a:rPr lang="en-GB"/>
              <a:t>Outcomes</a:t>
            </a:r>
            <a:endParaRPr lang="en-US"/>
          </a:p>
        </p:txBody>
      </p:sp>
      <p:sp>
        <p:nvSpPr>
          <p:cNvPr id="11" name="Triangle 10">
            <a:extLst>
              <a:ext uri="{FF2B5EF4-FFF2-40B4-BE49-F238E27FC236}">
                <a16:creationId xmlns:a16="http://schemas.microsoft.com/office/drawing/2014/main" id="{343FF25E-CD73-C9C1-D38B-6EBE2F121CF6}"/>
              </a:ext>
            </a:extLst>
          </p:cNvPr>
          <p:cNvSpPr/>
          <p:nvPr userDrawn="1"/>
        </p:nvSpPr>
        <p:spPr>
          <a:xfrm rot="5400000">
            <a:off x="3282739" y="2510646"/>
            <a:ext cx="4244303" cy="1954924"/>
          </a:xfrm>
          <a:prstGeom prst="triangle">
            <a:avLst>
              <a:gd name="adj" fmla="val 504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399580174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2FD4F20C-A7EC-B2D9-D693-72E7E8033E61}"/>
              </a:ext>
            </a:extLst>
          </p:cNvPr>
          <p:cNvGraphicFramePr>
            <a:graphicFrameLocks noChangeAspect="1"/>
          </p:cNvGraphicFramePr>
          <p:nvPr userDrawn="1">
            <p:custDataLst>
              <p:tags r:id="rId1"/>
            </p:custDataLst>
            <p:extLst>
              <p:ext uri="{D42A27DB-BD31-4B8C-83A1-F6EECF244321}">
                <p14:modId xmlns:p14="http://schemas.microsoft.com/office/powerpoint/2010/main" val="3065532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15" name="think-cell data - do not delete" hidden="1">
                        <a:extLst>
                          <a:ext uri="{FF2B5EF4-FFF2-40B4-BE49-F238E27FC236}">
                            <a16:creationId xmlns:a16="http://schemas.microsoft.com/office/drawing/2014/main" id="{2FD4F20C-A7EC-B2D9-D693-72E7E8033E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Picture 23" descr="A picture containing white, sketch, design&#10;&#10;Description automatically generated">
            <a:extLst>
              <a:ext uri="{FF2B5EF4-FFF2-40B4-BE49-F238E27FC236}">
                <a16:creationId xmlns:a16="http://schemas.microsoft.com/office/drawing/2014/main" id="{F4A1FD3C-75C6-ECE3-6450-AA7DC06BC60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62000" y="0"/>
            <a:ext cx="11430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flipH="1">
            <a:off x="1183" y="0"/>
            <a:ext cx="12190815" cy="286957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0209" y="310084"/>
            <a:ext cx="4519914" cy="810399"/>
          </a:xfrm>
        </p:spPr>
        <p:txBody>
          <a:bodyPr vert="horz" anchor="ctr"/>
          <a:lstStyle>
            <a:lvl1pPr>
              <a:defRPr sz="4400">
                <a:solidFill>
                  <a:schemeClr val="bg1"/>
                </a:solidFill>
                <a:latin typeface="+mn-lt"/>
              </a:defRPr>
            </a:lvl1pPr>
          </a:lstStyle>
          <a:p>
            <a:r>
              <a:rPr lang="en-GB"/>
              <a:t>Agenda</a:t>
            </a:r>
            <a:endParaRPr lang="en-US"/>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r="50828"/>
          <a:stretch/>
        </p:blipFill>
        <p:spPr>
          <a:xfrm rot="16200000" flipH="1">
            <a:off x="2060383" y="4522717"/>
            <a:ext cx="487104" cy="3072297"/>
          </a:xfrm>
          <a:prstGeom prst="rect">
            <a:avLst/>
          </a:prstGeom>
        </p:spPr>
      </p:pic>
      <p:sp>
        <p:nvSpPr>
          <p:cNvPr id="25" name="Footer Placeholder 3">
            <a:extLst>
              <a:ext uri="{FF2B5EF4-FFF2-40B4-BE49-F238E27FC236}">
                <a16:creationId xmlns:a16="http://schemas.microsoft.com/office/drawing/2014/main" id="{35931AF1-56DC-2BE0-0268-C8C40D516A2E}"/>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sp>
        <p:nvSpPr>
          <p:cNvPr id="26" name="Footer Placeholder 3">
            <a:extLst>
              <a:ext uri="{FF2B5EF4-FFF2-40B4-BE49-F238E27FC236}">
                <a16:creationId xmlns:a16="http://schemas.microsoft.com/office/drawing/2014/main" id="{3CCEBBCD-9EB0-6319-2D7E-A64EDBE98E38}"/>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pic>
        <p:nvPicPr>
          <p:cNvPr id="37" name="그래픽 1">
            <a:extLst>
              <a:ext uri="{FF2B5EF4-FFF2-40B4-BE49-F238E27FC236}">
                <a16:creationId xmlns:a16="http://schemas.microsoft.com/office/drawing/2014/main" id="{A912C9B4-1EC1-094C-A1D1-598232427929}"/>
              </a:ext>
            </a:extLst>
          </p:cNvPr>
          <p:cNvPicPr>
            <a:picLocks noChangeAspect="1"/>
          </p:cNvPicPr>
          <p:nvPr userDrawn="1"/>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l="87294"/>
          <a:stretch/>
        </p:blipFill>
        <p:spPr>
          <a:xfrm>
            <a:off x="11036460" y="492964"/>
            <a:ext cx="774539" cy="3048000"/>
          </a:xfrm>
          <a:prstGeom prst="rect">
            <a:avLst/>
          </a:prstGeom>
        </p:spPr>
      </p:pic>
      <p:grpSp>
        <p:nvGrpSpPr>
          <p:cNvPr id="3" name="Group 2">
            <a:extLst>
              <a:ext uri="{FF2B5EF4-FFF2-40B4-BE49-F238E27FC236}">
                <a16:creationId xmlns:a16="http://schemas.microsoft.com/office/drawing/2014/main" id="{0549E313-3371-E349-2C85-7FE63DE7DB0B}"/>
              </a:ext>
            </a:extLst>
          </p:cNvPr>
          <p:cNvGrpSpPr/>
          <p:nvPr userDrawn="1"/>
        </p:nvGrpSpPr>
        <p:grpSpPr>
          <a:xfrm>
            <a:off x="381000" y="6469668"/>
            <a:ext cx="1401501" cy="197311"/>
            <a:chOff x="381000" y="6505685"/>
            <a:chExt cx="1227881" cy="172868"/>
          </a:xfrm>
        </p:grpSpPr>
        <p:cxnSp>
          <p:nvCxnSpPr>
            <p:cNvPr id="4" name="Straight Connector 3">
              <a:extLst>
                <a:ext uri="{FF2B5EF4-FFF2-40B4-BE49-F238E27FC236}">
                  <a16:creationId xmlns:a16="http://schemas.microsoft.com/office/drawing/2014/main" id="{3AB9B989-8757-F8D6-AD62-40CE4F949FC0}"/>
                </a:ext>
              </a:extLst>
            </p:cNvPr>
            <p:cNvCxnSpPr/>
            <p:nvPr userDrawn="1"/>
          </p:nvCxnSpPr>
          <p:spPr>
            <a:xfrm>
              <a:off x="1064913" y="6517249"/>
              <a:ext cx="0" cy="16130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FedEx Logo Design – History, Meaning and Evolution | Turbologo">
              <a:extLst>
                <a:ext uri="{FF2B5EF4-FFF2-40B4-BE49-F238E27FC236}">
                  <a16:creationId xmlns:a16="http://schemas.microsoft.com/office/drawing/2014/main" id="{EB52DBB3-4ED8-67E9-22B5-5D7DEDEDB662}"/>
                </a:ext>
              </a:extLst>
            </p:cNvPr>
            <p:cNvPicPr>
              <a:picLocks noChangeAspect="1" noChangeArrowheads="1"/>
            </p:cNvPicPr>
            <p:nvPr userDrawn="1"/>
          </p:nvPicPr>
          <p:blipFill rotWithShape="1">
            <a:blip r:embed="rId11" cstate="email">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bwMode="auto">
            <a:xfrm>
              <a:off x="1143956" y="6535012"/>
              <a:ext cx="464925" cy="13197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50DC0D7-6E30-DD8C-FDB0-B419538147E6}"/>
                </a:ext>
              </a:extLst>
            </p:cNvPr>
            <p:cNvGrpSpPr>
              <a:grpSpLocks noChangeAspect="1"/>
            </p:cNvGrpSpPr>
            <p:nvPr userDrawn="1"/>
          </p:nvGrpSpPr>
          <p:grpSpPr>
            <a:xfrm>
              <a:off x="381000" y="6505685"/>
              <a:ext cx="600959" cy="161305"/>
              <a:chOff x="9563100" y="1673029"/>
              <a:chExt cx="1389888" cy="373063"/>
            </a:xfrm>
          </p:grpSpPr>
          <p:pic>
            <p:nvPicPr>
              <p:cNvPr id="8" name="Picture 7">
                <a:extLst>
                  <a:ext uri="{FF2B5EF4-FFF2-40B4-BE49-F238E27FC236}">
                    <a16:creationId xmlns:a16="http://schemas.microsoft.com/office/drawing/2014/main" id="{85C7BF51-6C4D-BF7C-71B9-086C2A14535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9" name="Freeform 5">
                <a:extLst>
                  <a:ext uri="{FF2B5EF4-FFF2-40B4-BE49-F238E27FC236}">
                    <a16:creationId xmlns:a16="http://schemas.microsoft.com/office/drawing/2014/main" id="{F5D0A632-D087-C0F6-5BF0-C46E2733CE05}"/>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540505592"/>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A852A9-8933-496B-9D79-EE1F5CF70E4F}"/>
              </a:ext>
            </a:extLst>
          </p:cNvPr>
          <p:cNvSpPr>
            <a:spLocks noGrp="1"/>
          </p:cNvSpPr>
          <p:nvPr>
            <p:ph type="body" sz="quarter" idx="10" hasCustomPrompt="1"/>
          </p:nvPr>
        </p:nvSpPr>
        <p:spPr>
          <a:xfrm>
            <a:off x="380209" y="344592"/>
            <a:ext cx="11430001" cy="384049"/>
          </a:xfrm>
          <a:prstGeom prst="rect">
            <a:avLst/>
          </a:prstGeom>
        </p:spPr>
        <p:txBody>
          <a:bodyPr vert="horz" wrap="square" lIns="0" tIns="0" rIns="0" bIns="0" rtlCol="0">
            <a:noAutofit/>
          </a:bodyPr>
          <a:lstStyle>
            <a:lvl1pPr marL="0" indent="0">
              <a:lnSpc>
                <a:spcPct val="85000"/>
              </a:lnSpc>
              <a:buNone/>
              <a:defRPr lang="en-US" sz="2800" b="1">
                <a:latin typeface="Graphik-Semibold" panose="020B0703030202060203" pitchFamily="34" charset="0"/>
                <a:ea typeface="+mj-ea"/>
                <a:cs typeface="+mj-cs"/>
              </a:defRPr>
            </a:lvl1pPr>
          </a:lstStyle>
          <a:p>
            <a:pPr lvl="0" defTabSz="914377">
              <a:lnSpc>
                <a:spcPct val="85000"/>
              </a:lnSpc>
              <a:spcBef>
                <a:spcPct val="0"/>
              </a:spcBef>
              <a:spcAft>
                <a:spcPts val="0"/>
              </a:spcAft>
            </a:pPr>
            <a:r>
              <a:rPr lang="en-US"/>
              <a:t>Click To Edit Master Title Slide</a:t>
            </a:r>
          </a:p>
        </p:txBody>
      </p:sp>
      <p:sp>
        <p:nvSpPr>
          <p:cNvPr id="2" name="Freeform: Shape 1">
            <a:extLst>
              <a:ext uri="{FF2B5EF4-FFF2-40B4-BE49-F238E27FC236}">
                <a16:creationId xmlns:a16="http://schemas.microsoft.com/office/drawing/2014/main" id="{A6176DE8-3E6E-2EEB-9486-A6D77A534D63}"/>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464598210"/>
      </p:ext>
    </p:extLst>
  </p:cSld>
  <p:clrMapOvr>
    <a:masterClrMapping/>
  </p:clrMapOvr>
  <p:extLst>
    <p:ext uri="{DCECCB84-F9BA-43D5-87BE-67443E8EF086}">
      <p15:sldGuideLst xmlns:p15="http://schemas.microsoft.com/office/powerpoint/2012/main">
        <p15:guide id="1" orient="horz" pos="164">
          <p15:clr>
            <a:srgbClr val="FBAE40"/>
          </p15:clr>
        </p15:guide>
        <p15:guide id="2" orient="horz" pos="368">
          <p15:clr>
            <a:srgbClr val="FBAE40"/>
          </p15:clr>
        </p15:guide>
        <p15:guide id="3" orient="horz" pos="640">
          <p15:clr>
            <a:srgbClr val="FBAE40"/>
          </p15:clr>
        </p15:guide>
        <p15:guide id="4" orient="horz" pos="408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w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A852A9-8933-496B-9D79-EE1F5CF70E4F}"/>
              </a:ext>
            </a:extLst>
          </p:cNvPr>
          <p:cNvSpPr>
            <a:spLocks noGrp="1"/>
          </p:cNvSpPr>
          <p:nvPr>
            <p:ph type="body" sz="quarter" idx="10" hasCustomPrompt="1"/>
          </p:nvPr>
        </p:nvSpPr>
        <p:spPr>
          <a:xfrm>
            <a:off x="380209" y="344592"/>
            <a:ext cx="11430001" cy="384049"/>
          </a:xfrm>
          <a:prstGeom prst="rect">
            <a:avLst/>
          </a:prstGeom>
        </p:spPr>
        <p:txBody>
          <a:bodyPr vert="horz" wrap="square" lIns="0" tIns="0" rIns="0" bIns="0" rtlCol="0">
            <a:noAutofit/>
          </a:bodyPr>
          <a:lstStyle>
            <a:lvl1pPr marL="0" indent="0">
              <a:lnSpc>
                <a:spcPct val="85000"/>
              </a:lnSpc>
              <a:buNone/>
              <a:defRPr lang="en-US" sz="2800" b="1" dirty="0">
                <a:latin typeface="Graphik-Semibold" panose="020B0703030202060203" pitchFamily="34" charset="0"/>
                <a:ea typeface="+mj-ea"/>
                <a:cs typeface="+mj-cs"/>
              </a:defRPr>
            </a:lvl1pPr>
          </a:lstStyle>
          <a:p>
            <a:pPr lvl="0" defTabSz="914377">
              <a:lnSpc>
                <a:spcPct val="85000"/>
              </a:lnSpc>
              <a:spcBef>
                <a:spcPct val="0"/>
              </a:spcBef>
              <a:spcAft>
                <a:spcPts val="0"/>
              </a:spcAft>
            </a:pPr>
            <a:r>
              <a:rPr lang="en-US"/>
              <a:t>Click To Edit Master Title Slide</a:t>
            </a:r>
          </a:p>
        </p:txBody>
      </p:sp>
      <p:sp>
        <p:nvSpPr>
          <p:cNvPr id="2" name="Text Placeholder 3">
            <a:extLst>
              <a:ext uri="{FF2B5EF4-FFF2-40B4-BE49-F238E27FC236}">
                <a16:creationId xmlns:a16="http://schemas.microsoft.com/office/drawing/2014/main" id="{190B20FC-D4DA-8348-41B0-D46D8743DCC4}"/>
              </a:ext>
            </a:extLst>
          </p:cNvPr>
          <p:cNvSpPr>
            <a:spLocks noGrp="1"/>
          </p:cNvSpPr>
          <p:nvPr>
            <p:ph type="body" sz="quarter" idx="11" hasCustomPrompt="1"/>
          </p:nvPr>
        </p:nvSpPr>
        <p:spPr>
          <a:xfrm>
            <a:off x="380208" y="728641"/>
            <a:ext cx="11430001" cy="384048"/>
          </a:xfrm>
        </p:spPr>
        <p:txBody>
          <a:bodyPr anchor="t"/>
          <a:lstStyle>
            <a:lvl1pPr marL="0" indent="0">
              <a:spcAft>
                <a:spcPts val="0"/>
              </a:spcAft>
              <a:buNone/>
              <a:defRPr sz="1600">
                <a:solidFill>
                  <a:schemeClr val="tx1"/>
                </a:solidFill>
                <a:latin typeface="+mn-lt"/>
              </a:defRPr>
            </a:lvl1pPr>
          </a:lstStyle>
          <a:p>
            <a:pPr lvl="0"/>
            <a:r>
              <a:rPr lang="en-US"/>
              <a:t>Place subtitle here 16pt</a:t>
            </a:r>
          </a:p>
        </p:txBody>
      </p:sp>
      <p:sp>
        <p:nvSpPr>
          <p:cNvPr id="3" name="Freeform: Shape 2">
            <a:extLst>
              <a:ext uri="{FF2B5EF4-FFF2-40B4-BE49-F238E27FC236}">
                <a16:creationId xmlns:a16="http://schemas.microsoft.com/office/drawing/2014/main" id="{58D472C7-8113-4680-01D1-53E10D795E8A}"/>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111751593"/>
      </p:ext>
    </p:extLst>
  </p:cSld>
  <p:clrMapOvr>
    <a:masterClrMapping/>
  </p:clrMapOvr>
  <p:extLst>
    <p:ext uri="{DCECCB84-F9BA-43D5-87BE-67443E8EF086}">
      <p15:sldGuideLst xmlns:p15="http://schemas.microsoft.com/office/powerpoint/2012/main">
        <p15:guide id="1" orient="horz" pos="164">
          <p15:clr>
            <a:srgbClr val="FBAE40"/>
          </p15:clr>
        </p15:guide>
        <p15:guide id="2" orient="horz" pos="368">
          <p15:clr>
            <a:srgbClr val="FBAE40"/>
          </p15:clr>
        </p15:guide>
        <p15:guide id="3" orient="horz" pos="640">
          <p15:clr>
            <a:srgbClr val="FBAE40"/>
          </p15:clr>
        </p15:guide>
        <p15:guide id="4" orient="horz" pos="408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 line Title w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A852A9-8933-496B-9D79-EE1F5CF70E4F}"/>
              </a:ext>
            </a:extLst>
          </p:cNvPr>
          <p:cNvSpPr>
            <a:spLocks noGrp="1"/>
          </p:cNvSpPr>
          <p:nvPr>
            <p:ph type="body" sz="quarter" idx="10" hasCustomPrompt="1"/>
          </p:nvPr>
        </p:nvSpPr>
        <p:spPr>
          <a:xfrm>
            <a:off x="380209" y="344592"/>
            <a:ext cx="11430001" cy="778152"/>
          </a:xfrm>
          <a:prstGeom prst="rect">
            <a:avLst/>
          </a:prstGeom>
        </p:spPr>
        <p:txBody>
          <a:bodyPr vert="horz" wrap="square" lIns="0" tIns="0" rIns="0" bIns="0" rtlCol="0">
            <a:noAutofit/>
          </a:bodyPr>
          <a:lstStyle>
            <a:lvl1pPr marL="0" indent="0">
              <a:lnSpc>
                <a:spcPct val="85000"/>
              </a:lnSpc>
              <a:buNone/>
              <a:defRPr lang="en-US" sz="2800" b="1" dirty="0">
                <a:latin typeface="Graphik-Semibold" panose="020B0703030202060203" pitchFamily="34" charset="0"/>
                <a:ea typeface="+mj-ea"/>
                <a:cs typeface="+mj-cs"/>
              </a:defRPr>
            </a:lvl1pPr>
          </a:lstStyle>
          <a:p>
            <a:pPr lvl="0" defTabSz="914377">
              <a:lnSpc>
                <a:spcPct val="85000"/>
              </a:lnSpc>
              <a:spcBef>
                <a:spcPct val="0"/>
              </a:spcBef>
              <a:spcAft>
                <a:spcPts val="0"/>
              </a:spcAft>
            </a:pPr>
            <a:r>
              <a:rPr lang="en-US"/>
              <a:t>Click To Edit Master Title Slide</a:t>
            </a:r>
          </a:p>
          <a:p>
            <a:pPr marL="0" marR="0" lvl="0" indent="0" algn="l" defTabSz="914377" rtl="0" eaLnBrk="1" fontAlgn="auto" latinLnBrk="0" hangingPunct="1">
              <a:lnSpc>
                <a:spcPct val="85000"/>
              </a:lnSpc>
              <a:spcBef>
                <a:spcPct val="0"/>
              </a:spcBef>
              <a:spcAft>
                <a:spcPts val="0"/>
              </a:spcAft>
              <a:buClrTx/>
              <a:buSzTx/>
              <a:buFont typeface="Graphik" panose="020B0604020202020204" pitchFamily="34" charset="0"/>
              <a:buNone/>
              <a:tabLst/>
              <a:defRPr/>
            </a:pPr>
            <a:r>
              <a:rPr lang="en-US"/>
              <a:t>Click To Edit Master Title Slide</a:t>
            </a:r>
          </a:p>
        </p:txBody>
      </p:sp>
      <p:sp>
        <p:nvSpPr>
          <p:cNvPr id="2" name="Text Placeholder 3">
            <a:extLst>
              <a:ext uri="{FF2B5EF4-FFF2-40B4-BE49-F238E27FC236}">
                <a16:creationId xmlns:a16="http://schemas.microsoft.com/office/drawing/2014/main" id="{190B20FC-D4DA-8348-41B0-D46D8743DCC4}"/>
              </a:ext>
            </a:extLst>
          </p:cNvPr>
          <p:cNvSpPr>
            <a:spLocks noGrp="1"/>
          </p:cNvSpPr>
          <p:nvPr>
            <p:ph type="body" sz="quarter" idx="11" hasCustomPrompt="1"/>
          </p:nvPr>
        </p:nvSpPr>
        <p:spPr>
          <a:xfrm>
            <a:off x="380208" y="1122744"/>
            <a:ext cx="11430001" cy="384048"/>
          </a:xfrm>
        </p:spPr>
        <p:txBody>
          <a:bodyPr anchor="t"/>
          <a:lstStyle>
            <a:lvl1pPr marL="0" indent="0">
              <a:spcAft>
                <a:spcPts val="0"/>
              </a:spcAft>
              <a:buNone/>
              <a:defRPr sz="1600">
                <a:solidFill>
                  <a:schemeClr val="tx1"/>
                </a:solidFill>
                <a:latin typeface="+mn-lt"/>
              </a:defRPr>
            </a:lvl1pPr>
          </a:lstStyle>
          <a:p>
            <a:pPr lvl="0"/>
            <a:r>
              <a:rPr lang="en-US"/>
              <a:t>Place subtitle here 16pt</a:t>
            </a:r>
          </a:p>
        </p:txBody>
      </p:sp>
      <p:sp>
        <p:nvSpPr>
          <p:cNvPr id="3" name="Freeform: Shape 2">
            <a:extLst>
              <a:ext uri="{FF2B5EF4-FFF2-40B4-BE49-F238E27FC236}">
                <a16:creationId xmlns:a16="http://schemas.microsoft.com/office/drawing/2014/main" id="{9DC9CEAD-2E8D-F75C-0964-F41CA65D0623}"/>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2157216929"/>
      </p:ext>
    </p:extLst>
  </p:cSld>
  <p:clrMapOvr>
    <a:masterClrMapping/>
  </p:clrMapOvr>
  <p:extLst>
    <p:ext uri="{DCECCB84-F9BA-43D5-87BE-67443E8EF086}">
      <p15:sldGuideLst xmlns:p15="http://schemas.microsoft.com/office/powerpoint/2012/main">
        <p15:guide id="1" orient="horz" pos="164">
          <p15:clr>
            <a:srgbClr val="FBAE40"/>
          </p15:clr>
        </p15:guide>
        <p15:guide id="2" orient="horz" pos="368">
          <p15:clr>
            <a:srgbClr val="FBAE40"/>
          </p15:clr>
        </p15:guide>
        <p15:guide id="3" orient="horz" pos="640">
          <p15:clr>
            <a:srgbClr val="FBAE40"/>
          </p15:clr>
        </p15:guide>
        <p15:guide id="4" orient="horz" pos="408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107274-23DF-0898-4BDD-2FF683E81FB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2025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grpSp>
        <p:nvGrpSpPr>
          <p:cNvPr id="19" name="Group 18">
            <a:extLst>
              <a:ext uri="{FF2B5EF4-FFF2-40B4-BE49-F238E27FC236}">
                <a16:creationId xmlns:a16="http://schemas.microsoft.com/office/drawing/2014/main" id="{65D19CD6-37EF-7987-12AC-488D1B61C517}"/>
              </a:ext>
            </a:extLst>
          </p:cNvPr>
          <p:cNvGrpSpPr/>
          <p:nvPr userDrawn="1"/>
        </p:nvGrpSpPr>
        <p:grpSpPr>
          <a:xfrm>
            <a:off x="381000" y="6469668"/>
            <a:ext cx="1393812" cy="197311"/>
            <a:chOff x="8417578" y="567698"/>
            <a:chExt cx="3027158" cy="428530"/>
          </a:xfrm>
        </p:grpSpPr>
        <p:pic>
          <p:nvPicPr>
            <p:cNvPr id="20" name="Picture 2">
              <a:extLst>
                <a:ext uri="{FF2B5EF4-FFF2-40B4-BE49-F238E27FC236}">
                  <a16:creationId xmlns:a16="http://schemas.microsoft.com/office/drawing/2014/main" id="{74BA1EDB-4B49-461A-065D-7458F22CB7FB}"/>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54731C9B-0A9F-5C26-F178-ADDAE681C1F9}"/>
                </a:ext>
              </a:extLst>
            </p:cNvPr>
            <p:cNvGrpSpPr>
              <a:grpSpLocks noChangeAspect="1"/>
            </p:cNvGrpSpPr>
            <p:nvPr userDrawn="1"/>
          </p:nvGrpSpPr>
          <p:grpSpPr>
            <a:xfrm>
              <a:off x="8417578" y="567698"/>
              <a:ext cx="1489747" cy="399866"/>
              <a:chOff x="9638475" y="1219200"/>
              <a:chExt cx="1389888" cy="373063"/>
            </a:xfrm>
          </p:grpSpPr>
          <p:pic>
            <p:nvPicPr>
              <p:cNvPr id="23" name="Picture 22">
                <a:extLst>
                  <a:ext uri="{FF2B5EF4-FFF2-40B4-BE49-F238E27FC236}">
                    <a16:creationId xmlns:a16="http://schemas.microsoft.com/office/drawing/2014/main" id="{970D84DE-93B2-5761-0CDD-4020EE3BC42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24" name="Freeform 5">
                <a:extLst>
                  <a:ext uri="{FF2B5EF4-FFF2-40B4-BE49-F238E27FC236}">
                    <a16:creationId xmlns:a16="http://schemas.microsoft.com/office/drawing/2014/main" id="{51C7AC34-B7F9-57F0-A61E-9B49BE424987}"/>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22" name="Straight Connector 21">
              <a:extLst>
                <a:ext uri="{FF2B5EF4-FFF2-40B4-BE49-F238E27FC236}">
                  <a16:creationId xmlns:a16="http://schemas.microsoft.com/office/drawing/2014/main" id="{96795977-B79F-2302-8062-9432D1743728}"/>
                </a:ext>
              </a:extLst>
            </p:cNvPr>
            <p:cNvCxnSpPr/>
            <p:nvPr userDrawn="1"/>
          </p:nvCxnSpPr>
          <p:spPr>
            <a:xfrm>
              <a:off x="10112963" y="596363"/>
              <a:ext cx="0" cy="39986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194229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 y="0"/>
            <a:ext cx="12192001"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grpSp>
        <p:nvGrpSpPr>
          <p:cNvPr id="3" name="Group 2">
            <a:extLst>
              <a:ext uri="{FF2B5EF4-FFF2-40B4-BE49-F238E27FC236}">
                <a16:creationId xmlns:a16="http://schemas.microsoft.com/office/drawing/2014/main" id="{B206CB6E-1A2C-4A9A-1BFF-95CF683F7825}"/>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ABF9178D-DDA9-D732-29D0-169E31360FA2}"/>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FF4BB0C-0116-0065-D8AA-55164FA8FFF7}"/>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268A7B86-CC1C-2258-910E-DFCD2B09059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D32CCD95-5A57-B1ED-69EF-943BB08B5445}"/>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9" name="Straight Connector 8">
              <a:extLst>
                <a:ext uri="{FF2B5EF4-FFF2-40B4-BE49-F238E27FC236}">
                  <a16:creationId xmlns:a16="http://schemas.microsoft.com/office/drawing/2014/main" id="{3B09987B-09B1-6F50-6D3D-7AD7E7C196AA}"/>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5" name="Picture 24" descr="A person pushing a stroller&#10;&#10;Description automatically generated with medium confidence">
            <a:extLst>
              <a:ext uri="{FF2B5EF4-FFF2-40B4-BE49-F238E27FC236}">
                <a16:creationId xmlns:a16="http://schemas.microsoft.com/office/drawing/2014/main" id="{8C94505E-AC52-E39F-05E7-DB2F34EE757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767786" y="1274064"/>
            <a:ext cx="6464808" cy="4309872"/>
          </a:xfrm>
          <a:prstGeom prst="rect">
            <a:avLst/>
          </a:prstGeom>
        </p:spPr>
      </p:pic>
      <p:pic>
        <p:nvPicPr>
          <p:cNvPr id="7" name="Picture 6" descr="A picture containing white, sketch, design&#10;&#10;Description automatically generated">
            <a:extLst>
              <a:ext uri="{FF2B5EF4-FFF2-40B4-BE49-F238E27FC236}">
                <a16:creationId xmlns:a16="http://schemas.microsoft.com/office/drawing/2014/main" id="{4FB8983C-ADAA-C9FC-38AA-A61FCB137FC5}"/>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21456"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3090404511"/>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grpSp>
        <p:nvGrpSpPr>
          <p:cNvPr id="3" name="Group 2">
            <a:extLst>
              <a:ext uri="{FF2B5EF4-FFF2-40B4-BE49-F238E27FC236}">
                <a16:creationId xmlns:a16="http://schemas.microsoft.com/office/drawing/2014/main" id="{37BE4917-051A-BB1F-03B8-DE62488F18C9}"/>
              </a:ext>
            </a:extLst>
          </p:cNvPr>
          <p:cNvGrpSpPr/>
          <p:nvPr userDrawn="1"/>
        </p:nvGrpSpPr>
        <p:grpSpPr>
          <a:xfrm>
            <a:off x="381000" y="6469668"/>
            <a:ext cx="1393812" cy="197311"/>
            <a:chOff x="8417578" y="567698"/>
            <a:chExt cx="3027158" cy="428530"/>
          </a:xfrm>
        </p:grpSpPr>
        <p:pic>
          <p:nvPicPr>
            <p:cNvPr id="4" name="Picture 2">
              <a:extLst>
                <a:ext uri="{FF2B5EF4-FFF2-40B4-BE49-F238E27FC236}">
                  <a16:creationId xmlns:a16="http://schemas.microsoft.com/office/drawing/2014/main" id="{B4645920-517C-EC3C-EF6E-0A618C59BC38}"/>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05516B5-962D-48B0-F94E-7DE0684CDD96}"/>
                </a:ext>
              </a:extLst>
            </p:cNvPr>
            <p:cNvGrpSpPr>
              <a:grpSpLocks noChangeAspect="1"/>
            </p:cNvGrpSpPr>
            <p:nvPr userDrawn="1"/>
          </p:nvGrpSpPr>
          <p:grpSpPr>
            <a:xfrm>
              <a:off x="8417578" y="567698"/>
              <a:ext cx="1489747" cy="399866"/>
              <a:chOff x="9638475" y="1219200"/>
              <a:chExt cx="1389888" cy="373063"/>
            </a:xfrm>
          </p:grpSpPr>
          <p:pic>
            <p:nvPicPr>
              <p:cNvPr id="9" name="Picture 8">
                <a:extLst>
                  <a:ext uri="{FF2B5EF4-FFF2-40B4-BE49-F238E27FC236}">
                    <a16:creationId xmlns:a16="http://schemas.microsoft.com/office/drawing/2014/main" id="{013F95E0-AA12-CC6D-0B0D-F79B179E1A1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FCD9F393-8FFB-392A-1EA2-6A6CBEE5D470}"/>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7104A4DE-056C-B115-1B31-D0303C5A178C}"/>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Picture 16" descr="A picture containing outdoor, vehicle, land vehicle, building&#10;&#10;Description automatically generated">
            <a:extLst>
              <a:ext uri="{FF2B5EF4-FFF2-40B4-BE49-F238E27FC236}">
                <a16:creationId xmlns:a16="http://schemas.microsoft.com/office/drawing/2014/main" id="{8818C5D8-BDAD-E511-EFBA-F5089EB1CDEF}"/>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767786" y="1274064"/>
            <a:ext cx="6458712" cy="4309872"/>
          </a:xfrm>
          <a:prstGeom prst="rect">
            <a:avLst/>
          </a:prstGeom>
        </p:spPr>
      </p:pic>
      <p:pic>
        <p:nvPicPr>
          <p:cNvPr id="10" name="Picture 9" descr="A picture containing white, sketch, design&#10;&#10;Description automatically generated">
            <a:extLst>
              <a:ext uri="{FF2B5EF4-FFF2-40B4-BE49-F238E27FC236}">
                <a16:creationId xmlns:a16="http://schemas.microsoft.com/office/drawing/2014/main" id="{550C720F-583A-101D-1D8E-19C35412268C}"/>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78008"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4005273786"/>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grpSp>
        <p:nvGrpSpPr>
          <p:cNvPr id="3" name="Group 2">
            <a:extLst>
              <a:ext uri="{FF2B5EF4-FFF2-40B4-BE49-F238E27FC236}">
                <a16:creationId xmlns:a16="http://schemas.microsoft.com/office/drawing/2014/main" id="{D5A975EF-B945-9A82-80DE-9E92F03BB7D8}"/>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3F785CE6-7B05-F558-2D45-C12993B1A2C2}"/>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0DA00CD-98AF-E8FE-BF06-60289A0C4158}"/>
                </a:ext>
              </a:extLst>
            </p:cNvPr>
            <p:cNvGrpSpPr>
              <a:grpSpLocks noChangeAspect="1"/>
            </p:cNvGrpSpPr>
            <p:nvPr userDrawn="1"/>
          </p:nvGrpSpPr>
          <p:grpSpPr>
            <a:xfrm>
              <a:off x="8417578" y="567698"/>
              <a:ext cx="1489747" cy="399866"/>
              <a:chOff x="9638475" y="1219200"/>
              <a:chExt cx="1389888" cy="373063"/>
            </a:xfrm>
          </p:grpSpPr>
          <p:pic>
            <p:nvPicPr>
              <p:cNvPr id="9" name="Picture 8">
                <a:extLst>
                  <a:ext uri="{FF2B5EF4-FFF2-40B4-BE49-F238E27FC236}">
                    <a16:creationId xmlns:a16="http://schemas.microsoft.com/office/drawing/2014/main" id="{426025C7-0F9E-ECC3-ECD8-5E3C6845915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E2170C19-FCEA-0D42-7C3C-19790C932E5A}"/>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8" name="Straight Connector 7">
              <a:extLst>
                <a:ext uri="{FF2B5EF4-FFF2-40B4-BE49-F238E27FC236}">
                  <a16:creationId xmlns:a16="http://schemas.microsoft.com/office/drawing/2014/main" id="{25249BAA-006E-08C3-E98A-9FCA0729EEA7}"/>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Picture 14" descr="A picture containing sky, outdoor, cloud, airplane&#10;&#10;Description automatically generated">
            <a:extLst>
              <a:ext uri="{FF2B5EF4-FFF2-40B4-BE49-F238E27FC236}">
                <a16:creationId xmlns:a16="http://schemas.microsoft.com/office/drawing/2014/main" id="{4D673597-ACB5-4A70-D184-775E31FF95F3}"/>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767786" y="1274064"/>
            <a:ext cx="6442775" cy="4298508"/>
          </a:xfrm>
          <a:prstGeom prst="rect">
            <a:avLst/>
          </a:prstGeom>
        </p:spPr>
      </p:pic>
      <p:pic>
        <p:nvPicPr>
          <p:cNvPr id="10" name="Picture 9" descr="A picture containing white, sketch, design&#10;&#10;Description automatically generated">
            <a:extLst>
              <a:ext uri="{FF2B5EF4-FFF2-40B4-BE49-F238E27FC236}">
                <a16:creationId xmlns:a16="http://schemas.microsoft.com/office/drawing/2014/main" id="{CF56E849-D25E-7CF6-BFE8-2A449676E8C4}"/>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78008"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1349249493"/>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2FD4F20C-A7EC-B2D9-D693-72E7E8033E61}"/>
              </a:ext>
            </a:extLst>
          </p:cNvPr>
          <p:cNvGraphicFramePr>
            <a:graphicFrameLocks noChangeAspect="1"/>
          </p:cNvGraphicFramePr>
          <p:nvPr userDrawn="1">
            <p:custDataLst>
              <p:tags r:id="rId1"/>
            </p:custDataLst>
            <p:extLst>
              <p:ext uri="{D42A27DB-BD31-4B8C-83A1-F6EECF244321}">
                <p14:modId xmlns:p14="http://schemas.microsoft.com/office/powerpoint/2010/main" val="3065532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15" name="think-cell data - do not delete" hidden="1">
                        <a:extLst>
                          <a:ext uri="{FF2B5EF4-FFF2-40B4-BE49-F238E27FC236}">
                            <a16:creationId xmlns:a16="http://schemas.microsoft.com/office/drawing/2014/main" id="{2FD4F20C-A7EC-B2D9-D693-72E7E8033E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Picture 23" descr="A picture containing white, sketch, design&#10;&#10;Description automatically generated">
            <a:extLst>
              <a:ext uri="{FF2B5EF4-FFF2-40B4-BE49-F238E27FC236}">
                <a16:creationId xmlns:a16="http://schemas.microsoft.com/office/drawing/2014/main" id="{F4A1FD3C-75C6-ECE3-6450-AA7DC06BC60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7353" y="0"/>
            <a:ext cx="11430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flipH="1">
            <a:off x="5724936" y="0"/>
            <a:ext cx="6467061"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56268" y="2198518"/>
            <a:ext cx="4519914" cy="810399"/>
          </a:xfrm>
        </p:spPr>
        <p:txBody>
          <a:bodyPr vert="horz" anchor="ctr"/>
          <a:lstStyle>
            <a:lvl1pPr>
              <a:defRPr sz="4400">
                <a:solidFill>
                  <a:schemeClr val="tx1"/>
                </a:solidFill>
                <a:latin typeface="+mn-lt"/>
              </a:defRPr>
            </a:lvl1pPr>
          </a:lstStyle>
          <a:p>
            <a:r>
              <a:rPr lang="en-GB"/>
              <a:t>Purpose</a:t>
            </a:r>
            <a:endParaRPr lang="en-US"/>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r="50828"/>
          <a:stretch/>
        </p:blipFill>
        <p:spPr>
          <a:xfrm rot="16200000" flipH="1">
            <a:off x="2060383" y="4522717"/>
            <a:ext cx="487104" cy="3072297"/>
          </a:xfrm>
          <a:prstGeom prst="rect">
            <a:avLst/>
          </a:prstGeom>
        </p:spPr>
      </p:pic>
      <p:sp>
        <p:nvSpPr>
          <p:cNvPr id="25" name="Footer Placeholder 3">
            <a:extLst>
              <a:ext uri="{FF2B5EF4-FFF2-40B4-BE49-F238E27FC236}">
                <a16:creationId xmlns:a16="http://schemas.microsoft.com/office/drawing/2014/main" id="{35931AF1-56DC-2BE0-0268-C8C40D516A2E}"/>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sp>
        <p:nvSpPr>
          <p:cNvPr id="26" name="Footer Placeholder 3">
            <a:extLst>
              <a:ext uri="{FF2B5EF4-FFF2-40B4-BE49-F238E27FC236}">
                <a16:creationId xmlns:a16="http://schemas.microsoft.com/office/drawing/2014/main" id="{3CCEBBCD-9EB0-6319-2D7E-A64EDBE98E38}"/>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pic>
        <p:nvPicPr>
          <p:cNvPr id="37" name="그래픽 1">
            <a:extLst>
              <a:ext uri="{FF2B5EF4-FFF2-40B4-BE49-F238E27FC236}">
                <a16:creationId xmlns:a16="http://schemas.microsoft.com/office/drawing/2014/main" id="{A912C9B4-1EC1-094C-A1D1-598232427929}"/>
              </a:ext>
            </a:extLst>
          </p:cNvPr>
          <p:cNvPicPr>
            <a:picLocks noChangeAspect="1"/>
          </p:cNvPicPr>
          <p:nvPr userDrawn="1"/>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l="87294"/>
          <a:stretch/>
        </p:blipFill>
        <p:spPr>
          <a:xfrm>
            <a:off x="11036460" y="492964"/>
            <a:ext cx="774539" cy="3048000"/>
          </a:xfrm>
          <a:prstGeom prst="rect">
            <a:avLst/>
          </a:prstGeom>
        </p:spPr>
      </p:pic>
      <p:grpSp>
        <p:nvGrpSpPr>
          <p:cNvPr id="3" name="Group 2">
            <a:extLst>
              <a:ext uri="{FF2B5EF4-FFF2-40B4-BE49-F238E27FC236}">
                <a16:creationId xmlns:a16="http://schemas.microsoft.com/office/drawing/2014/main" id="{0549E313-3371-E349-2C85-7FE63DE7DB0B}"/>
              </a:ext>
            </a:extLst>
          </p:cNvPr>
          <p:cNvGrpSpPr/>
          <p:nvPr userDrawn="1"/>
        </p:nvGrpSpPr>
        <p:grpSpPr>
          <a:xfrm>
            <a:off x="381000" y="6469668"/>
            <a:ext cx="1401501" cy="197311"/>
            <a:chOff x="381000" y="6505685"/>
            <a:chExt cx="1227881" cy="172868"/>
          </a:xfrm>
        </p:grpSpPr>
        <p:cxnSp>
          <p:nvCxnSpPr>
            <p:cNvPr id="4" name="Straight Connector 3">
              <a:extLst>
                <a:ext uri="{FF2B5EF4-FFF2-40B4-BE49-F238E27FC236}">
                  <a16:creationId xmlns:a16="http://schemas.microsoft.com/office/drawing/2014/main" id="{3AB9B989-8757-F8D6-AD62-40CE4F949FC0}"/>
                </a:ext>
              </a:extLst>
            </p:cNvPr>
            <p:cNvCxnSpPr/>
            <p:nvPr userDrawn="1"/>
          </p:nvCxnSpPr>
          <p:spPr>
            <a:xfrm>
              <a:off x="1064913" y="6517249"/>
              <a:ext cx="0" cy="16130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FedEx Logo Design – History, Meaning and Evolution | Turbologo">
              <a:extLst>
                <a:ext uri="{FF2B5EF4-FFF2-40B4-BE49-F238E27FC236}">
                  <a16:creationId xmlns:a16="http://schemas.microsoft.com/office/drawing/2014/main" id="{EB52DBB3-4ED8-67E9-22B5-5D7DEDEDB662}"/>
                </a:ext>
              </a:extLst>
            </p:cNvPr>
            <p:cNvPicPr>
              <a:picLocks noChangeAspect="1" noChangeArrowheads="1"/>
            </p:cNvPicPr>
            <p:nvPr userDrawn="1"/>
          </p:nvPicPr>
          <p:blipFill rotWithShape="1">
            <a:blip r:embed="rId11" cstate="email">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bwMode="auto">
            <a:xfrm>
              <a:off x="1143956" y="6535012"/>
              <a:ext cx="464925" cy="13197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50DC0D7-6E30-DD8C-FDB0-B419538147E6}"/>
                </a:ext>
              </a:extLst>
            </p:cNvPr>
            <p:cNvGrpSpPr>
              <a:grpSpLocks noChangeAspect="1"/>
            </p:cNvGrpSpPr>
            <p:nvPr userDrawn="1"/>
          </p:nvGrpSpPr>
          <p:grpSpPr>
            <a:xfrm>
              <a:off x="381000" y="6505685"/>
              <a:ext cx="600959" cy="161305"/>
              <a:chOff x="9563100" y="1673029"/>
              <a:chExt cx="1389888" cy="373063"/>
            </a:xfrm>
          </p:grpSpPr>
          <p:pic>
            <p:nvPicPr>
              <p:cNvPr id="8" name="Picture 7">
                <a:extLst>
                  <a:ext uri="{FF2B5EF4-FFF2-40B4-BE49-F238E27FC236}">
                    <a16:creationId xmlns:a16="http://schemas.microsoft.com/office/drawing/2014/main" id="{85C7BF51-6C4D-BF7C-71B9-086C2A14535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9" name="Freeform 5">
                <a:extLst>
                  <a:ext uri="{FF2B5EF4-FFF2-40B4-BE49-F238E27FC236}">
                    <a16:creationId xmlns:a16="http://schemas.microsoft.com/office/drawing/2014/main" id="{F5D0A632-D087-C0F6-5BF0-C46E2733CE05}"/>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grpSp>
      <p:sp>
        <p:nvSpPr>
          <p:cNvPr id="10" name="Title 1">
            <a:extLst>
              <a:ext uri="{FF2B5EF4-FFF2-40B4-BE49-F238E27FC236}">
                <a16:creationId xmlns:a16="http://schemas.microsoft.com/office/drawing/2014/main" id="{075EEC22-7418-0955-9F1E-55AB288E6BBB}"/>
              </a:ext>
            </a:extLst>
          </p:cNvPr>
          <p:cNvSpPr txBox="1">
            <a:spLocks/>
          </p:cNvSpPr>
          <p:nvPr userDrawn="1"/>
        </p:nvSpPr>
        <p:spPr>
          <a:xfrm>
            <a:off x="6831030" y="2198519"/>
            <a:ext cx="4254871" cy="810399"/>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4400" b="1" kern="1200">
                <a:solidFill>
                  <a:schemeClr val="bg1"/>
                </a:solidFill>
                <a:latin typeface="+mn-lt"/>
                <a:ea typeface="+mj-ea"/>
                <a:cs typeface="+mj-cs"/>
              </a:defRPr>
            </a:lvl1pPr>
          </a:lstStyle>
          <a:p>
            <a:r>
              <a:rPr lang="en-GB"/>
              <a:t>Outcomes</a:t>
            </a:r>
            <a:endParaRPr lang="en-US"/>
          </a:p>
        </p:txBody>
      </p:sp>
      <p:sp>
        <p:nvSpPr>
          <p:cNvPr id="11" name="Triangle 10">
            <a:extLst>
              <a:ext uri="{FF2B5EF4-FFF2-40B4-BE49-F238E27FC236}">
                <a16:creationId xmlns:a16="http://schemas.microsoft.com/office/drawing/2014/main" id="{343FF25E-CD73-C9C1-D38B-6EBE2F121CF6}"/>
              </a:ext>
            </a:extLst>
          </p:cNvPr>
          <p:cNvSpPr/>
          <p:nvPr userDrawn="1"/>
        </p:nvSpPr>
        <p:spPr>
          <a:xfrm rot="5400000">
            <a:off x="3282739" y="2510646"/>
            <a:ext cx="4244303" cy="1954924"/>
          </a:xfrm>
          <a:prstGeom prst="triangle">
            <a:avLst>
              <a:gd name="adj" fmla="val 504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177320641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pic>
        <p:nvPicPr>
          <p:cNvPr id="4" name="Picture 3" descr="A person and person looking through a box&#10;&#10;Description automatically generated with low confidence">
            <a:extLst>
              <a:ext uri="{FF2B5EF4-FFF2-40B4-BE49-F238E27FC236}">
                <a16:creationId xmlns:a16="http://schemas.microsoft.com/office/drawing/2014/main" id="{C9DECB95-0120-0ABB-C205-464AA91A04A8}"/>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67786" y="1274064"/>
            <a:ext cx="6464808" cy="4309872"/>
          </a:xfrm>
          <a:prstGeom prst="rect">
            <a:avLst/>
          </a:prstGeom>
        </p:spPr>
      </p:pic>
      <p:pic>
        <p:nvPicPr>
          <p:cNvPr id="9" name="Picture 8" descr="A picture containing white, sketch, design&#10;&#10;Description automatically generated">
            <a:extLst>
              <a:ext uri="{FF2B5EF4-FFF2-40B4-BE49-F238E27FC236}">
                <a16:creationId xmlns:a16="http://schemas.microsoft.com/office/drawing/2014/main" id="{431F76EC-BF77-A20B-4805-379FE9596B98}"/>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78008"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grpSp>
        <p:nvGrpSpPr>
          <p:cNvPr id="3" name="Group 2">
            <a:extLst>
              <a:ext uri="{FF2B5EF4-FFF2-40B4-BE49-F238E27FC236}">
                <a16:creationId xmlns:a16="http://schemas.microsoft.com/office/drawing/2014/main" id="{75D6262B-DA06-6941-6085-9127244645E2}"/>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C8DC46F1-13CB-86D2-48C8-5679C41C2F53}"/>
                </a:ext>
              </a:extLst>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D66CC87-ECDA-F33E-67BA-36C25729D2B8}"/>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B1E1CE69-485B-03D2-79D3-FDCE0E53697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64326C4B-D891-BC44-3345-C9FC2A75D72B}"/>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8" name="Straight Connector 7">
              <a:extLst>
                <a:ext uri="{FF2B5EF4-FFF2-40B4-BE49-F238E27FC236}">
                  <a16:creationId xmlns:a16="http://schemas.microsoft.com/office/drawing/2014/main" id="{459A4613-7CED-8BEA-3004-65A9CB92876D}"/>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4560629"/>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44513" y="4522717"/>
            <a:ext cx="487104" cy="3072297"/>
          </a:xfrm>
          <a:prstGeom prst="rect">
            <a:avLst/>
          </a:prstGeom>
        </p:spPr>
      </p:pic>
      <p:grpSp>
        <p:nvGrpSpPr>
          <p:cNvPr id="3" name="Group 2">
            <a:extLst>
              <a:ext uri="{FF2B5EF4-FFF2-40B4-BE49-F238E27FC236}">
                <a16:creationId xmlns:a16="http://schemas.microsoft.com/office/drawing/2014/main" id="{5C691D49-143A-149B-1782-ADE377D6551D}"/>
              </a:ext>
            </a:extLst>
          </p:cNvPr>
          <p:cNvGrpSpPr/>
          <p:nvPr userDrawn="1"/>
        </p:nvGrpSpPr>
        <p:grpSpPr>
          <a:xfrm>
            <a:off x="381000" y="6469668"/>
            <a:ext cx="1393812" cy="197311"/>
            <a:chOff x="8417578" y="567698"/>
            <a:chExt cx="3027158" cy="428530"/>
          </a:xfrm>
        </p:grpSpPr>
        <p:pic>
          <p:nvPicPr>
            <p:cNvPr id="4" name="Picture 2">
              <a:extLst>
                <a:ext uri="{FF2B5EF4-FFF2-40B4-BE49-F238E27FC236}">
                  <a16:creationId xmlns:a16="http://schemas.microsoft.com/office/drawing/2014/main" id="{1DBE9A82-4D8C-5A75-ACEF-FD7096B562DE}"/>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FD97AB3-73D8-3191-E42C-3D6FA7F01C9C}"/>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16FDEC38-A6BD-2E4D-5B0B-7AE4C03559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55287596-AC1E-3A51-E130-F5E9D8BD687A}"/>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9" name="Straight Connector 8">
              <a:extLst>
                <a:ext uri="{FF2B5EF4-FFF2-40B4-BE49-F238E27FC236}">
                  <a16:creationId xmlns:a16="http://schemas.microsoft.com/office/drawing/2014/main" id="{E8B2170F-59BE-FF3F-A580-37C5EE75F44F}"/>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Picture 14" descr="A silhouette of a person standing next to a truck&#10;&#10;Description automatically generated with medium confidence">
            <a:extLst>
              <a:ext uri="{FF2B5EF4-FFF2-40B4-BE49-F238E27FC236}">
                <a16:creationId xmlns:a16="http://schemas.microsoft.com/office/drawing/2014/main" id="{7585F933-6F3F-62C1-553F-B512E77B6B94}"/>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4962454" y="1274327"/>
            <a:ext cx="6461760" cy="4307840"/>
          </a:xfrm>
          <a:prstGeom prst="rect">
            <a:avLst/>
          </a:prstGeom>
        </p:spPr>
      </p:pic>
      <p:pic>
        <p:nvPicPr>
          <p:cNvPr id="7" name="Picture 6" descr="A picture containing white, sketch, design&#10;&#10;Description automatically generated">
            <a:extLst>
              <a:ext uri="{FF2B5EF4-FFF2-40B4-BE49-F238E27FC236}">
                <a16:creationId xmlns:a16="http://schemas.microsoft.com/office/drawing/2014/main" id="{5C85FB2D-8161-CB73-7777-4B0C0398EFD0}"/>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71016" y="3022032"/>
            <a:ext cx="5042706" cy="810399"/>
          </a:xfrm>
        </p:spPr>
        <p:txBody>
          <a:bodyPr anchor="ctr"/>
          <a:lstStyle>
            <a:lvl1pPr>
              <a:defRPr sz="48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53225459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44513" y="4522717"/>
            <a:ext cx="487104" cy="3072297"/>
          </a:xfrm>
          <a:prstGeom prst="rect">
            <a:avLst/>
          </a:prstGeom>
        </p:spPr>
      </p:pic>
      <p:grpSp>
        <p:nvGrpSpPr>
          <p:cNvPr id="3" name="Group 2">
            <a:extLst>
              <a:ext uri="{FF2B5EF4-FFF2-40B4-BE49-F238E27FC236}">
                <a16:creationId xmlns:a16="http://schemas.microsoft.com/office/drawing/2014/main" id="{F3EDFB7A-ED4D-7891-577C-B9E6CA12994B}"/>
              </a:ext>
            </a:extLst>
          </p:cNvPr>
          <p:cNvGrpSpPr/>
          <p:nvPr userDrawn="1"/>
        </p:nvGrpSpPr>
        <p:grpSpPr>
          <a:xfrm>
            <a:off x="381000" y="6469668"/>
            <a:ext cx="1393812" cy="197311"/>
            <a:chOff x="8417578" y="567698"/>
            <a:chExt cx="3027158" cy="428530"/>
          </a:xfrm>
        </p:grpSpPr>
        <p:pic>
          <p:nvPicPr>
            <p:cNvPr id="4" name="Picture 2">
              <a:extLst>
                <a:ext uri="{FF2B5EF4-FFF2-40B4-BE49-F238E27FC236}">
                  <a16:creationId xmlns:a16="http://schemas.microsoft.com/office/drawing/2014/main" id="{48C87E02-8A37-A76B-7320-DE8602F99ABC}"/>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7B0235D-153E-D7BD-9505-88AAB60F092D}"/>
                </a:ext>
              </a:extLst>
            </p:cNvPr>
            <p:cNvGrpSpPr>
              <a:grpSpLocks noChangeAspect="1"/>
            </p:cNvGrpSpPr>
            <p:nvPr userDrawn="1"/>
          </p:nvGrpSpPr>
          <p:grpSpPr>
            <a:xfrm>
              <a:off x="8417578" y="567698"/>
              <a:ext cx="1489747" cy="399866"/>
              <a:chOff x="9638475" y="1219200"/>
              <a:chExt cx="1389888" cy="373063"/>
            </a:xfrm>
          </p:grpSpPr>
          <p:pic>
            <p:nvPicPr>
              <p:cNvPr id="8" name="Picture 7">
                <a:extLst>
                  <a:ext uri="{FF2B5EF4-FFF2-40B4-BE49-F238E27FC236}">
                    <a16:creationId xmlns:a16="http://schemas.microsoft.com/office/drawing/2014/main" id="{07FB94E7-C8AA-2FEA-7B07-26D73FD312D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658851F6-4AE5-E15A-3A3B-85ECA913C095}"/>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6B7CF9E6-BC10-1A5B-7596-714CE52138AB}"/>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Picture 14" descr="A person and person standing together&#10;&#10;Description automatically generated with medium confidence">
            <a:extLst>
              <a:ext uri="{FF2B5EF4-FFF2-40B4-BE49-F238E27FC236}">
                <a16:creationId xmlns:a16="http://schemas.microsoft.com/office/drawing/2014/main" id="{D332F41E-F544-35AD-99A3-3FE3488085B7}"/>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4959406" y="1274064"/>
            <a:ext cx="6464808" cy="4309872"/>
          </a:xfrm>
          <a:prstGeom prst="rect">
            <a:avLst/>
          </a:prstGeom>
        </p:spPr>
      </p:pic>
      <p:pic>
        <p:nvPicPr>
          <p:cNvPr id="10" name="Picture 9" descr="A picture containing white, sketch, design&#10;&#10;Description automatically generated">
            <a:extLst>
              <a:ext uri="{FF2B5EF4-FFF2-40B4-BE49-F238E27FC236}">
                <a16:creationId xmlns:a16="http://schemas.microsoft.com/office/drawing/2014/main" id="{E98AA17D-29ED-FA3E-CF6B-E2DDBA1A7996}"/>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71016" y="3022032"/>
            <a:ext cx="5042706" cy="810399"/>
          </a:xfrm>
        </p:spPr>
        <p:txBody>
          <a:bodyPr anchor="ctr"/>
          <a:lstStyle>
            <a:lvl1pPr>
              <a:defRPr sz="48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4247171119"/>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44513" y="4522717"/>
            <a:ext cx="487104" cy="3072297"/>
          </a:xfrm>
          <a:prstGeom prst="rect">
            <a:avLst/>
          </a:prstGeom>
        </p:spPr>
      </p:pic>
      <p:pic>
        <p:nvPicPr>
          <p:cNvPr id="4" name="Picture 3" descr="A person and person looking through a box&#10;&#10;Description automatically generated with low confidence">
            <a:extLst>
              <a:ext uri="{FF2B5EF4-FFF2-40B4-BE49-F238E27FC236}">
                <a16:creationId xmlns:a16="http://schemas.microsoft.com/office/drawing/2014/main" id="{ECC7208A-1042-34A5-9F44-43404914CA1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959406" y="1274064"/>
            <a:ext cx="6464808" cy="4309872"/>
          </a:xfrm>
          <a:prstGeom prst="rect">
            <a:avLst/>
          </a:prstGeom>
        </p:spPr>
      </p:pic>
      <p:pic>
        <p:nvPicPr>
          <p:cNvPr id="7" name="Picture 6" descr="A picture containing white, sketch, design&#10;&#10;Description automatically generated">
            <a:extLst>
              <a:ext uri="{FF2B5EF4-FFF2-40B4-BE49-F238E27FC236}">
                <a16:creationId xmlns:a16="http://schemas.microsoft.com/office/drawing/2014/main" id="{5C85FB2D-8161-CB73-7777-4B0C0398EFD0}"/>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flipH="1">
            <a:off x="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71016" y="3022032"/>
            <a:ext cx="5042706" cy="810399"/>
          </a:xfrm>
        </p:spPr>
        <p:txBody>
          <a:bodyPr anchor="ctr"/>
          <a:lstStyle>
            <a:lvl1pPr>
              <a:defRPr sz="4800">
                <a:solidFill>
                  <a:schemeClr val="tx1"/>
                </a:solidFill>
                <a:latin typeface="Graphik-SemiboldItalic" panose="020B0703030202060203" pitchFamily="34" charset="0"/>
              </a:defRPr>
            </a:lvl1pPr>
          </a:lstStyle>
          <a:p>
            <a:r>
              <a:rPr lang="en-GB"/>
              <a:t>Section Divider</a:t>
            </a:r>
            <a:endParaRPr lang="en-US"/>
          </a:p>
        </p:txBody>
      </p:sp>
      <p:grpSp>
        <p:nvGrpSpPr>
          <p:cNvPr id="3" name="Group 2">
            <a:extLst>
              <a:ext uri="{FF2B5EF4-FFF2-40B4-BE49-F238E27FC236}">
                <a16:creationId xmlns:a16="http://schemas.microsoft.com/office/drawing/2014/main" id="{570E40AB-2D0A-473A-C86D-BC73BA5DCD89}"/>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CE915AF6-F912-36A6-5662-D92FA5DB4C9D}"/>
                </a:ext>
              </a:extLst>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274DA12-F28A-7484-45F1-C8C50E3E8206}"/>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3E66E1B6-C408-7DD1-0521-0F143D9698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723859A6-1940-EFE7-8252-CD8345C5B4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9" name="Straight Connector 8">
              <a:extLst>
                <a:ext uri="{FF2B5EF4-FFF2-40B4-BE49-F238E27FC236}">
                  <a16:creationId xmlns:a16="http://schemas.microsoft.com/office/drawing/2014/main" id="{363F910D-3CB1-1308-9AF6-D5E9BB93FE26}"/>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8182599"/>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Freeform: Shape 1">
            <a:extLst>
              <a:ext uri="{FF2B5EF4-FFF2-40B4-BE49-F238E27FC236}">
                <a16:creationId xmlns:a16="http://schemas.microsoft.com/office/drawing/2014/main" id="{B0F70B4B-69CD-6A38-5C6F-96A99D145B26}"/>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2100461177"/>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Icons 5">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102223-50EB-40F4-A240-0F06A196C757}"/>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2" name="Freeform: Shape 1">
            <a:extLst>
              <a:ext uri="{FF2B5EF4-FFF2-40B4-BE49-F238E27FC236}">
                <a16:creationId xmlns:a16="http://schemas.microsoft.com/office/drawing/2014/main" id="{D38E9FD5-2E0B-B362-ABEE-9B1033E9C79C}"/>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254934058"/>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3" name="Freeform: Shape 2">
            <a:extLst>
              <a:ext uri="{FF2B5EF4-FFF2-40B4-BE49-F238E27FC236}">
                <a16:creationId xmlns:a16="http://schemas.microsoft.com/office/drawing/2014/main" id="{7488CB97-420C-8E55-6B91-ED513BF1C4BF}"/>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43976876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6014"/>
            <a:ext cx="11430000" cy="377915"/>
          </a:xfrm>
        </p:spPr>
        <p:txBody>
          <a:bodyPr vert="horz" lIns="0" tIns="0" rIns="0" bIns="0" rtlCol="0" anchor="t">
            <a:noAutofit/>
          </a:bodyPr>
          <a:lstStyle>
            <a:lvl1pPr>
              <a:defRPr lang="en-US" sz="2800" cap="none" dirty="0">
                <a:solidFill>
                  <a:schemeClr val="tx1">
                    <a:lumMod val="100000"/>
                  </a:schemeClr>
                </a:solidFill>
                <a:latin typeface="Graphik-SemiboldItalic" panose="020B0703030202060203" pitchFamily="34" charset="0"/>
              </a:defRPr>
            </a:lvl1pPr>
          </a:lstStyle>
          <a:p>
            <a:pPr lvl="0">
              <a:lnSpc>
                <a:spcPts val="2800"/>
              </a:lnSpc>
            </a:pPr>
            <a:r>
              <a:rPr lang="en-US"/>
              <a:t>Place headline here (28pt)</a:t>
            </a:r>
          </a:p>
        </p:txBody>
      </p:sp>
      <p:sp>
        <p:nvSpPr>
          <p:cNvPr id="4" name="Footer Placeholder 3">
            <a:extLst>
              <a:ext uri="{FF2B5EF4-FFF2-40B4-BE49-F238E27FC236}">
                <a16:creationId xmlns:a16="http://schemas.microsoft.com/office/drawing/2014/main" id="{991FED67-0323-4CEA-B426-E15267D4A7F5}"/>
              </a:ext>
            </a:extLst>
          </p:cNvPr>
          <p:cNvSpPr>
            <a:spLocks noGrp="1"/>
          </p:cNvSpPr>
          <p:nvPr>
            <p:ph type="ftr" sz="quarter" idx="11"/>
          </p:nvPr>
        </p:nvSpPr>
        <p:spPr/>
        <p:txBody>
          <a:bodyPr/>
          <a:lstStyle/>
          <a:p>
            <a:pPr marL="0" marR="0" lvl="0" indent="0" algn="l" defTabSz="228591" rtl="0" eaLnBrk="1" fontAlgn="auto" latinLnBrk="0" hangingPunct="1">
              <a:lnSpc>
                <a:spcPct val="100000"/>
              </a:lnSpc>
              <a:spcBef>
                <a:spcPts val="0"/>
              </a:spcBef>
              <a:spcAft>
                <a:spcPts val="120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Graphik"/>
              <a:ea typeface="+mn-ea"/>
              <a:cs typeface="+mn-cs"/>
            </a:endParaRPr>
          </a:p>
        </p:txBody>
      </p:sp>
      <p:sp>
        <p:nvSpPr>
          <p:cNvPr id="5" name="Slide Number Placeholder 4">
            <a:extLst>
              <a:ext uri="{FF2B5EF4-FFF2-40B4-BE49-F238E27FC236}">
                <a16:creationId xmlns:a16="http://schemas.microsoft.com/office/drawing/2014/main" id="{BF9B5692-D0AD-40B8-A435-FF82CAE2D40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1800" b="0" i="0" u="none" strike="noStrike" kern="1200" cap="none" spc="0" normalizeH="0" baseline="0" noProof="0" smtClean="0">
                <a:ln>
                  <a:noFill/>
                </a:ln>
                <a:solidFill>
                  <a:srgbClr val="000000"/>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2" name="Freeform: Shape 1">
            <a:extLst>
              <a:ext uri="{FF2B5EF4-FFF2-40B4-BE49-F238E27FC236}">
                <a16:creationId xmlns:a16="http://schemas.microsoft.com/office/drawing/2014/main" id="{B13CC986-E259-3BEE-5552-E3CC02590125}"/>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1389472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3736" y="146304"/>
            <a:ext cx="10972800" cy="1143000"/>
          </a:xfrm>
          <a:prstGeom prst="rect">
            <a:avLst/>
          </a:prstGeom>
        </p:spPr>
        <p:txBody>
          <a:bodyPr/>
          <a:lstStyle>
            <a:lvl1pPr>
              <a:defRPr sz="2500" b="1"/>
            </a:lvl1pPr>
          </a:lstStyle>
          <a:p>
            <a:r>
              <a:rPr lang="en-US"/>
              <a:t>CLICK TO EDIT MASTER TITLE STYLE</a:t>
            </a:r>
          </a:p>
        </p:txBody>
      </p:sp>
      <p:sp>
        <p:nvSpPr>
          <p:cNvPr id="4" name="Freeform: Shape 3">
            <a:extLst>
              <a:ext uri="{FF2B5EF4-FFF2-40B4-BE49-F238E27FC236}">
                <a16:creationId xmlns:a16="http://schemas.microsoft.com/office/drawing/2014/main" id="{E57BB28B-6C9F-B768-B429-98FDDC43AFC7}"/>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304774249"/>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New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27BE9B-4222-49E2-A5AB-9F9B77E2FF89}"/>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a:extLst>
                          <a:ext uri="{FF2B5EF4-FFF2-40B4-BE49-F238E27FC236}">
                            <a16:creationId xmlns:a16="http://schemas.microsoft.com/office/drawing/2014/main" id="{8727BE9B-4222-49E2-A5AB-9F9B77E2FF8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EB38AC-0767-4423-80D2-AFB84635325D}"/>
              </a:ext>
            </a:extLst>
          </p:cNvPr>
          <p:cNvSpPr/>
          <p:nvPr userDrawn="1">
            <p:custDataLst>
              <p:tags r:id="rId2"/>
            </p:custDataLst>
          </p:nvPr>
        </p:nvSpPr>
        <p:spPr bwMode="auto">
          <a:xfrm>
            <a:off x="1"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0">
              <a:lnSpc>
                <a:spcPct val="85000"/>
              </a:lnSpc>
              <a:spcBef>
                <a:spcPct val="0"/>
              </a:spcBef>
              <a:spcAft>
                <a:spcPct val="0"/>
              </a:spcAft>
            </a:pPr>
            <a:endParaRPr lang="en-US" sz="2799" b="0" i="0" baseline="0">
              <a:latin typeface="Gotham Medium" pitchFamily="50" charset="0"/>
              <a:ea typeface="+mj-ea"/>
              <a:cs typeface="Gotham Medium" pitchFamily="50" charset="0"/>
              <a:sym typeface="Gotham Medium" pitchFamily="50" charset="0"/>
            </a:endParaRPr>
          </a:p>
        </p:txBody>
      </p:sp>
      <p:sp>
        <p:nvSpPr>
          <p:cNvPr id="9" name="Content Placeholder 2">
            <a:extLst>
              <a:ext uri="{FF2B5EF4-FFF2-40B4-BE49-F238E27FC236}">
                <a16:creationId xmlns:a16="http://schemas.microsoft.com/office/drawing/2014/main" id="{9BE251AA-CE97-489C-B44E-76F5CEC0EEA9}"/>
              </a:ext>
            </a:extLst>
          </p:cNvPr>
          <p:cNvSpPr>
            <a:spLocks noGrp="1"/>
          </p:cNvSpPr>
          <p:nvPr>
            <p:ph idx="1"/>
          </p:nvPr>
        </p:nvSpPr>
        <p:spPr>
          <a:xfrm>
            <a:off x="545436" y="1239765"/>
            <a:ext cx="11011560" cy="4823176"/>
          </a:xfrm>
          <a:prstGeom prst="rect">
            <a:avLst/>
          </a:prstGeom>
        </p:spPr>
        <p:txBody>
          <a:bodyPr lIns="0"/>
          <a:lstStyle>
            <a:lvl1pPr marL="0" indent="0">
              <a:buFontTx/>
              <a:buNone/>
              <a:defRPr sz="1800" b="0">
                <a:solidFill>
                  <a:schemeClr val="accent2"/>
                </a:solidFill>
                <a:latin typeface="Graphik-Light" panose="020B0403030202060203" pitchFamily="34" charset="0"/>
              </a:defRPr>
            </a:lvl1pPr>
            <a:lvl2pPr>
              <a:defRPr sz="1600">
                <a:solidFill>
                  <a:schemeClr val="tx1">
                    <a:lumMod val="85000"/>
                    <a:lumOff val="15000"/>
                  </a:schemeClr>
                </a:solidFill>
                <a:latin typeface="+mn-lt"/>
              </a:defRPr>
            </a:lvl2pPr>
            <a:lvl3pPr>
              <a:defRPr sz="1400">
                <a:solidFill>
                  <a:schemeClr val="tx1">
                    <a:lumMod val="85000"/>
                    <a:lumOff val="15000"/>
                  </a:schemeClr>
                </a:solidFill>
                <a:latin typeface="+mn-lt"/>
              </a:defRPr>
            </a:lvl3pPr>
            <a:lvl4pPr>
              <a:defRPr sz="1200">
                <a:solidFill>
                  <a:schemeClr val="tx1">
                    <a:lumMod val="85000"/>
                    <a:lumOff val="15000"/>
                  </a:schemeClr>
                </a:solidFill>
                <a:latin typeface="+mn-lt"/>
              </a:defRPr>
            </a:lvl4pPr>
            <a:lvl5pPr>
              <a:defRPr sz="1200">
                <a:solidFill>
                  <a:schemeClr val="tx1">
                    <a:lumMod val="85000"/>
                    <a:lumOff val="1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1846C5AF-FEF3-4B90-BE98-1354ACBFDFBF}"/>
              </a:ext>
            </a:extLst>
          </p:cNvPr>
          <p:cNvSpPr>
            <a:spLocks noGrp="1"/>
          </p:cNvSpPr>
          <p:nvPr>
            <p:ph type="title" hasCustomPrompt="1"/>
          </p:nvPr>
        </p:nvSpPr>
        <p:spPr>
          <a:xfrm>
            <a:off x="545436" y="420592"/>
            <a:ext cx="11011561" cy="804894"/>
          </a:xfrm>
          <a:prstGeom prst="rect">
            <a:avLst/>
          </a:prstGeom>
        </p:spPr>
        <p:txBody>
          <a:bodyPr vert="horz" lIns="0" tIns="0" rIns="0" bIns="0" rtlCol="0" anchor="t" anchorCtr="0">
            <a:noAutofit/>
          </a:bodyPr>
          <a:lstStyle>
            <a:lvl1pPr>
              <a:lnSpc>
                <a:spcPct val="82000"/>
              </a:lnSpc>
              <a:defRPr lang="en-US" sz="3000" cap="none" dirty="0">
                <a:solidFill>
                  <a:srgbClr val="7500C0"/>
                </a:solidFill>
              </a:defRPr>
            </a:lvl1pPr>
          </a:lstStyle>
          <a:p>
            <a:pPr marL="0" lvl="0">
              <a:lnSpc>
                <a:spcPct val="80000"/>
              </a:lnSpc>
            </a:pPr>
            <a:r>
              <a:rPr lang="en-US"/>
              <a:t>Click to edit master title style</a:t>
            </a:r>
          </a:p>
        </p:txBody>
      </p:sp>
      <p:sp>
        <p:nvSpPr>
          <p:cNvPr id="4" name="Freeform: Shape 3">
            <a:extLst>
              <a:ext uri="{FF2B5EF4-FFF2-40B4-BE49-F238E27FC236}">
                <a16:creationId xmlns:a16="http://schemas.microsoft.com/office/drawing/2014/main" id="{FAE3E141-6035-6ACC-9B89-74FA2C33CA99}"/>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6"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03004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2FD4F20C-A7EC-B2D9-D693-72E7E8033E61}"/>
              </a:ext>
            </a:extLst>
          </p:cNvPr>
          <p:cNvGraphicFramePr>
            <a:graphicFrameLocks noChangeAspect="1"/>
          </p:cNvGraphicFramePr>
          <p:nvPr userDrawn="1">
            <p:custDataLst>
              <p:tags r:id="rId1"/>
            </p:custDataLst>
            <p:extLst>
              <p:ext uri="{D42A27DB-BD31-4B8C-83A1-F6EECF244321}">
                <p14:modId xmlns:p14="http://schemas.microsoft.com/office/powerpoint/2010/main" val="3065532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15" name="think-cell data - do not delete" hidden="1">
                        <a:extLst>
                          <a:ext uri="{FF2B5EF4-FFF2-40B4-BE49-F238E27FC236}">
                            <a16:creationId xmlns:a16="http://schemas.microsoft.com/office/drawing/2014/main" id="{2FD4F20C-A7EC-B2D9-D693-72E7E8033E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Picture 23" descr="A picture containing white, sketch, design&#10;&#10;Description automatically generated">
            <a:extLst>
              <a:ext uri="{FF2B5EF4-FFF2-40B4-BE49-F238E27FC236}">
                <a16:creationId xmlns:a16="http://schemas.microsoft.com/office/drawing/2014/main" id="{F4A1FD3C-75C6-ECE3-6450-AA7DC06BC60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62000" y="0"/>
            <a:ext cx="11430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flipH="1">
            <a:off x="1183" y="0"/>
            <a:ext cx="12190815" cy="286957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0209" y="310084"/>
            <a:ext cx="4519914" cy="810399"/>
          </a:xfrm>
        </p:spPr>
        <p:txBody>
          <a:bodyPr vert="horz" anchor="ctr"/>
          <a:lstStyle>
            <a:lvl1pPr>
              <a:defRPr sz="4400">
                <a:solidFill>
                  <a:schemeClr val="bg1"/>
                </a:solidFill>
                <a:latin typeface="+mn-lt"/>
              </a:defRPr>
            </a:lvl1pPr>
          </a:lstStyle>
          <a:p>
            <a:r>
              <a:rPr lang="en-GB"/>
              <a:t>Agenda</a:t>
            </a:r>
            <a:endParaRPr lang="en-US"/>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r="50828"/>
          <a:stretch/>
        </p:blipFill>
        <p:spPr>
          <a:xfrm rot="16200000" flipH="1">
            <a:off x="2060383" y="4522717"/>
            <a:ext cx="487104" cy="3072297"/>
          </a:xfrm>
          <a:prstGeom prst="rect">
            <a:avLst/>
          </a:prstGeom>
        </p:spPr>
      </p:pic>
      <p:sp>
        <p:nvSpPr>
          <p:cNvPr id="25" name="Footer Placeholder 3">
            <a:extLst>
              <a:ext uri="{FF2B5EF4-FFF2-40B4-BE49-F238E27FC236}">
                <a16:creationId xmlns:a16="http://schemas.microsoft.com/office/drawing/2014/main" id="{35931AF1-56DC-2BE0-0268-C8C40D516A2E}"/>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sp>
        <p:nvSpPr>
          <p:cNvPr id="26" name="Footer Placeholder 3">
            <a:extLst>
              <a:ext uri="{FF2B5EF4-FFF2-40B4-BE49-F238E27FC236}">
                <a16:creationId xmlns:a16="http://schemas.microsoft.com/office/drawing/2014/main" id="{3CCEBBCD-9EB0-6319-2D7E-A64EDBE98E38}"/>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pic>
        <p:nvPicPr>
          <p:cNvPr id="37" name="그래픽 1">
            <a:extLst>
              <a:ext uri="{FF2B5EF4-FFF2-40B4-BE49-F238E27FC236}">
                <a16:creationId xmlns:a16="http://schemas.microsoft.com/office/drawing/2014/main" id="{A912C9B4-1EC1-094C-A1D1-598232427929}"/>
              </a:ext>
            </a:extLst>
          </p:cNvPr>
          <p:cNvPicPr>
            <a:picLocks noChangeAspect="1"/>
          </p:cNvPicPr>
          <p:nvPr userDrawn="1"/>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l="87294"/>
          <a:stretch/>
        </p:blipFill>
        <p:spPr>
          <a:xfrm>
            <a:off x="11036460" y="492964"/>
            <a:ext cx="774539" cy="3048000"/>
          </a:xfrm>
          <a:prstGeom prst="rect">
            <a:avLst/>
          </a:prstGeom>
        </p:spPr>
      </p:pic>
      <p:grpSp>
        <p:nvGrpSpPr>
          <p:cNvPr id="3" name="Group 2">
            <a:extLst>
              <a:ext uri="{FF2B5EF4-FFF2-40B4-BE49-F238E27FC236}">
                <a16:creationId xmlns:a16="http://schemas.microsoft.com/office/drawing/2014/main" id="{0549E313-3371-E349-2C85-7FE63DE7DB0B}"/>
              </a:ext>
            </a:extLst>
          </p:cNvPr>
          <p:cNvGrpSpPr/>
          <p:nvPr userDrawn="1"/>
        </p:nvGrpSpPr>
        <p:grpSpPr>
          <a:xfrm>
            <a:off x="381000" y="6469668"/>
            <a:ext cx="1401501" cy="197311"/>
            <a:chOff x="381000" y="6505685"/>
            <a:chExt cx="1227881" cy="172868"/>
          </a:xfrm>
        </p:grpSpPr>
        <p:cxnSp>
          <p:nvCxnSpPr>
            <p:cNvPr id="4" name="Straight Connector 3">
              <a:extLst>
                <a:ext uri="{FF2B5EF4-FFF2-40B4-BE49-F238E27FC236}">
                  <a16:creationId xmlns:a16="http://schemas.microsoft.com/office/drawing/2014/main" id="{3AB9B989-8757-F8D6-AD62-40CE4F949FC0}"/>
                </a:ext>
              </a:extLst>
            </p:cNvPr>
            <p:cNvCxnSpPr/>
            <p:nvPr userDrawn="1"/>
          </p:nvCxnSpPr>
          <p:spPr>
            <a:xfrm>
              <a:off x="1064913" y="6517249"/>
              <a:ext cx="0" cy="16130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FedEx Logo Design – History, Meaning and Evolution | Turbologo">
              <a:extLst>
                <a:ext uri="{FF2B5EF4-FFF2-40B4-BE49-F238E27FC236}">
                  <a16:creationId xmlns:a16="http://schemas.microsoft.com/office/drawing/2014/main" id="{EB52DBB3-4ED8-67E9-22B5-5D7DEDEDB662}"/>
                </a:ext>
              </a:extLst>
            </p:cNvPr>
            <p:cNvPicPr>
              <a:picLocks noChangeAspect="1" noChangeArrowheads="1"/>
            </p:cNvPicPr>
            <p:nvPr userDrawn="1"/>
          </p:nvPicPr>
          <p:blipFill rotWithShape="1">
            <a:blip r:embed="rId11" cstate="email">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bwMode="auto">
            <a:xfrm>
              <a:off x="1143956" y="6535012"/>
              <a:ext cx="464925" cy="13197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50DC0D7-6E30-DD8C-FDB0-B419538147E6}"/>
                </a:ext>
              </a:extLst>
            </p:cNvPr>
            <p:cNvGrpSpPr>
              <a:grpSpLocks noChangeAspect="1"/>
            </p:cNvGrpSpPr>
            <p:nvPr userDrawn="1"/>
          </p:nvGrpSpPr>
          <p:grpSpPr>
            <a:xfrm>
              <a:off x="381000" y="6505685"/>
              <a:ext cx="600959" cy="161305"/>
              <a:chOff x="9563100" y="1673029"/>
              <a:chExt cx="1389888" cy="373063"/>
            </a:xfrm>
          </p:grpSpPr>
          <p:pic>
            <p:nvPicPr>
              <p:cNvPr id="8" name="Picture 7">
                <a:extLst>
                  <a:ext uri="{FF2B5EF4-FFF2-40B4-BE49-F238E27FC236}">
                    <a16:creationId xmlns:a16="http://schemas.microsoft.com/office/drawing/2014/main" id="{85C7BF51-6C4D-BF7C-71B9-086C2A14535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9" name="Freeform 5">
                <a:extLst>
                  <a:ext uri="{FF2B5EF4-FFF2-40B4-BE49-F238E27FC236}">
                    <a16:creationId xmlns:a16="http://schemas.microsoft.com/office/drawing/2014/main" id="{F5D0A632-D087-C0F6-5BF0-C46E2733CE05}"/>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64099951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3 Title">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DECEE961-B424-44D4-AD5A-EEE84254F9AB}"/>
              </a:ext>
            </a:extLst>
          </p:cNvPr>
          <p:cNvSpPr/>
          <p:nvPr userDrawn="1"/>
        </p:nvSpPr>
        <p:spPr>
          <a:xfrm rot="5400000">
            <a:off x="5004164" y="-4728119"/>
            <a:ext cx="1373715" cy="11382043"/>
          </a:xfrm>
          <a:prstGeom prst="round2SameRect">
            <a:avLst>
              <a:gd name="adj1" fmla="val 39575"/>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Arial"/>
              <a:ea typeface="+mn-ea"/>
              <a:cs typeface="+mn-cs"/>
            </a:endParaRPr>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70840" y="381004"/>
            <a:ext cx="11430000" cy="372032"/>
          </a:xfrm>
          <a:prstGeom prst="rect">
            <a:avLst/>
          </a:prstGeom>
        </p:spPr>
        <p:txBody>
          <a:bodyPr vert="horz" lIns="0" tIns="45720" rIns="0" bIns="0" rtlCol="0" anchor="t" anchorCtr="0">
            <a:noAutofit/>
          </a:bodyPr>
          <a:lstStyle>
            <a:lvl1pPr>
              <a:lnSpc>
                <a:spcPct val="85000"/>
              </a:lnSpc>
              <a:defRPr sz="2200" b="1" i="0">
                <a:latin typeface="Graphik" panose="020B0503030202060203" pitchFamily="34" charset="77"/>
              </a:defRPr>
            </a:lvl1pPr>
          </a:lstStyle>
          <a:p>
            <a:r>
              <a:rPr lang="en-GB"/>
              <a:t>Insert main title at 28pt</a:t>
            </a:r>
          </a:p>
        </p:txBody>
      </p:sp>
      <p:sp>
        <p:nvSpPr>
          <p:cNvPr id="3" name="Text Placeholder 2">
            <a:extLst>
              <a:ext uri="{FF2B5EF4-FFF2-40B4-BE49-F238E27FC236}">
                <a16:creationId xmlns:a16="http://schemas.microsoft.com/office/drawing/2014/main" id="{EB0445AF-2A66-8B42-4AB4-79149714E751}"/>
              </a:ext>
            </a:extLst>
          </p:cNvPr>
          <p:cNvSpPr>
            <a:spLocks noGrp="1"/>
          </p:cNvSpPr>
          <p:nvPr>
            <p:ph type="body" sz="quarter" idx="10"/>
          </p:nvPr>
        </p:nvSpPr>
        <p:spPr>
          <a:xfrm>
            <a:off x="370840" y="851977"/>
            <a:ext cx="6400800" cy="221599"/>
          </a:xfrm>
          <a:noFill/>
        </p:spPr>
        <p:txBody>
          <a:bodyPr vert="horz" wrap="square" lIns="0" tIns="0" rIns="0" bIns="0" rtlCol="0">
            <a:spAutoFit/>
          </a:bodyPr>
          <a:lstStyle>
            <a:lvl1pPr>
              <a:defRPr lang="en-GB" sz="1600" b="1" cap="none" baseline="0" dirty="0">
                <a:solidFill>
                  <a:srgbClr val="004D42"/>
                </a:solidFill>
                <a:latin typeface="Graphik"/>
              </a:defRPr>
            </a:lvl1pPr>
          </a:lstStyle>
          <a:p>
            <a:pPr lvl="0" defTabSz="914332">
              <a:lnSpc>
                <a:spcPct val="90000"/>
              </a:lnSpc>
              <a:spcBef>
                <a:spcPts val="1200"/>
              </a:spcBef>
            </a:pPr>
            <a:r>
              <a:rPr lang="en-US"/>
              <a:t>Click to edit Master text styles</a:t>
            </a:r>
          </a:p>
        </p:txBody>
      </p:sp>
      <p:sp>
        <p:nvSpPr>
          <p:cNvPr id="2" name="Freeform: Shape 1">
            <a:extLst>
              <a:ext uri="{FF2B5EF4-FFF2-40B4-BE49-F238E27FC236}">
                <a16:creationId xmlns:a16="http://schemas.microsoft.com/office/drawing/2014/main" id="{D38C387B-3348-A4ED-FA58-8592D8659150}"/>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43223771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ub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8120-E182-DC4B-8868-3C3748CACE99}"/>
              </a:ext>
            </a:extLst>
          </p:cNvPr>
          <p:cNvSpPr>
            <a:spLocks noGrp="1"/>
          </p:cNvSpPr>
          <p:nvPr>
            <p:ph type="title" hasCustomPrompt="1"/>
          </p:nvPr>
        </p:nvSpPr>
        <p:spPr>
          <a:xfrm>
            <a:off x="490117" y="648353"/>
            <a:ext cx="10515600" cy="384149"/>
          </a:xfrm>
          <a:prstGeom prst="rect">
            <a:avLst/>
          </a:prstGeom>
        </p:spPr>
        <p:txBody>
          <a:bodyPr/>
          <a:lstStyle>
            <a:lvl1pPr>
              <a:defRPr kumimoji="0" lang="en-US" sz="3200" b="1" i="0" u="none" strike="noStrike" kern="1200" cap="all" spc="0" normalizeH="0" baseline="0" dirty="0">
                <a:ln>
                  <a:noFill/>
                </a:ln>
                <a:solidFill>
                  <a:srgbClr val="000000"/>
                </a:solidFill>
                <a:effectLst/>
                <a:uLnTx/>
                <a:uFillTx/>
                <a:latin typeface="Futura ND for Nike 365 Cn XBd" panose="020B0806020204030204" pitchFamily="34" charset="0"/>
                <a:ea typeface="+mn-ea"/>
                <a:cs typeface="Futura" panose="020B0602020204020303" pitchFamily="34" charset="-79"/>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lang="en-US"/>
              <a:t>CLICK TO EDIT MASTER TITLE STYLE</a:t>
            </a:r>
          </a:p>
        </p:txBody>
      </p:sp>
      <p:sp>
        <p:nvSpPr>
          <p:cNvPr id="18" name="Text Placeholder 17">
            <a:extLst>
              <a:ext uri="{FF2B5EF4-FFF2-40B4-BE49-F238E27FC236}">
                <a16:creationId xmlns:a16="http://schemas.microsoft.com/office/drawing/2014/main" id="{21E95223-7AB4-9C4E-88E9-F6B0D083B5DE}"/>
              </a:ext>
            </a:extLst>
          </p:cNvPr>
          <p:cNvSpPr>
            <a:spLocks noGrp="1"/>
          </p:cNvSpPr>
          <p:nvPr>
            <p:ph type="body" sz="quarter" idx="11" hasCustomPrompt="1"/>
          </p:nvPr>
        </p:nvSpPr>
        <p:spPr>
          <a:xfrm>
            <a:off x="490117" y="1032502"/>
            <a:ext cx="4383088" cy="462831"/>
          </a:xfrm>
          <a:prstGeom prst="rect">
            <a:avLst/>
          </a:prstGeom>
        </p:spPr>
        <p:txBody>
          <a:bodyPr/>
          <a:lstStyle>
            <a:lvl1pPr marL="0" indent="0">
              <a:buNone/>
              <a:defRPr kumimoji="0" lang="en-US" sz="1800" b="0" i="0" u="none" strike="noStrike" kern="1200" cap="all" spc="0" normalizeH="0" baseline="0" dirty="0">
                <a:ln>
                  <a:noFill/>
                </a:ln>
                <a:solidFill>
                  <a:srgbClr val="FC7000"/>
                </a:solidFill>
                <a:effectLst/>
                <a:uLnTx/>
                <a:uFillTx/>
                <a:latin typeface="Trade Gothic for Nike 365 BdCn" panose="020B0806040303020004" pitchFamily="34" charset="77"/>
                <a:ea typeface="+mn-ea"/>
                <a:cs typeface="+mn-cs"/>
              </a:defRPr>
            </a:lvl1pPr>
            <a:lvl2pPr>
              <a:defRPr/>
            </a:lvl2pPr>
            <a:lvl3pPr>
              <a:defRPr/>
            </a:lvl3pPr>
            <a:lvl4pPr>
              <a:defRPr/>
            </a:lvl4pPr>
            <a:lvl5pPr>
              <a:defRPr/>
            </a:lvl5pPr>
          </a:lstStyle>
          <a:p>
            <a:pPr marL="228600" marR="0" lvl="0" indent="-228600" algn="l" defTabSz="914400" rtl="0" eaLnBrk="1" fontAlgn="base" latinLnBrk="0" hangingPunct="1">
              <a:lnSpc>
                <a:spcPct val="80000"/>
              </a:lnSpc>
              <a:spcBef>
                <a:spcPct val="0"/>
              </a:spcBef>
              <a:spcAft>
                <a:spcPct val="0"/>
              </a:spcAft>
              <a:buClrTx/>
              <a:buSzTx/>
              <a:tabLst/>
              <a:defRPr/>
            </a:pPr>
            <a:r>
              <a:rPr lang="en-US"/>
              <a:t>CLICK TO EDIT MASTER TEXT STYLES</a:t>
            </a:r>
          </a:p>
        </p:txBody>
      </p:sp>
      <p:sp>
        <p:nvSpPr>
          <p:cNvPr id="22" name="Text Placeholder 21">
            <a:extLst>
              <a:ext uri="{FF2B5EF4-FFF2-40B4-BE49-F238E27FC236}">
                <a16:creationId xmlns:a16="http://schemas.microsoft.com/office/drawing/2014/main" id="{B8043BAE-9CB5-FB4A-9C80-6D23B5728BD5}"/>
              </a:ext>
            </a:extLst>
          </p:cNvPr>
          <p:cNvSpPr>
            <a:spLocks noGrp="1"/>
          </p:cNvSpPr>
          <p:nvPr>
            <p:ph type="body" sz="quarter" idx="12" hasCustomPrompt="1"/>
          </p:nvPr>
        </p:nvSpPr>
        <p:spPr>
          <a:xfrm>
            <a:off x="499544" y="298255"/>
            <a:ext cx="4497388" cy="267665"/>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bg1">
                    <a:lumMod val="50000"/>
                  </a:schemeClr>
                </a:solidFill>
                <a:latin typeface="Trade Gothic for Nike 365" panose="020B0503040303020004" pitchFamily="34" charset="77"/>
                <a:ea typeface="Palatino" pitchFamily="2" charset="77"/>
                <a:cs typeface="+mn-cs"/>
              </a:defRPr>
            </a:lvl1pPr>
            <a:lvl2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2pPr>
            <a:lvl3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3pPr>
            <a:lvl4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4pPr>
            <a:lvl5pPr marL="0" marR="0" indent="0" algn="l" defTabSz="914400" rtl="0" eaLnBrk="1" fontAlgn="auto" latinLnBrk="0" hangingPunct="1">
              <a:lnSpc>
                <a:spcPct val="100000"/>
              </a:lnSpc>
              <a:spcBef>
                <a:spcPts val="0"/>
              </a:spcBef>
              <a:spcAft>
                <a:spcPts val="0"/>
              </a:spcAft>
              <a:buClrTx/>
              <a:buSzTx/>
              <a:buFontTx/>
              <a:buNone/>
              <a:tabLst/>
              <a:defRPr lang="en-US" sz="1050" b="0" i="0" kern="1200" dirty="0">
                <a:solidFill>
                  <a:schemeClr val="accent3"/>
                </a:solidFill>
                <a:latin typeface="Trade Gothic for Nike 365" panose="020B0503040303020004" pitchFamily="34" charset="77"/>
                <a:ea typeface="Helvetica Neue Light" panose="02000403000000020004" pitchFamily="2" charset="0"/>
                <a:cs typeface="+mn-cs"/>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D6E95CFB-C714-614F-96EA-5F86653CAD43}"/>
              </a:ext>
            </a:extLst>
          </p:cNvPr>
          <p:cNvSpPr>
            <a:spLocks noGrp="1"/>
          </p:cNvSpPr>
          <p:nvPr>
            <p:ph type="sldNum" sz="quarter" idx="4"/>
          </p:nvPr>
        </p:nvSpPr>
        <p:spPr>
          <a:xfrm>
            <a:off x="11741541" y="6530699"/>
            <a:ext cx="361150" cy="273844"/>
          </a:xfrm>
          <a:prstGeom prst="rect">
            <a:avLst/>
          </a:prstGeom>
        </p:spPr>
        <p:txBody>
          <a:bodyPr vert="horz" lIns="91440" tIns="45720" rIns="91440" bIns="45720" rtlCol="0" anchor="ctr"/>
          <a:lstStyle>
            <a:lvl1pPr algn="ctr">
              <a:defRPr sz="900" b="0" i="0" spc="0">
                <a:solidFill>
                  <a:schemeClr val="tx1"/>
                </a:solidFill>
                <a:latin typeface="Trade Gothic for Nike 365" panose="020B0503040303020004" pitchFamily="34" charset="77"/>
              </a:defRPr>
            </a:lvl1pPr>
          </a:lstStyle>
          <a:p>
            <a:fld id="{72D0377C-D089-2048-A7FC-DF090D5D202E}" type="slidenum">
              <a:rPr lang="en-US" smtClean="0"/>
              <a:pPr/>
              <a:t>‹#›</a:t>
            </a:fld>
            <a:endParaRPr lang="en-US"/>
          </a:p>
        </p:txBody>
      </p:sp>
      <p:sp>
        <p:nvSpPr>
          <p:cNvPr id="3" name="Freeform: Shape 2">
            <a:extLst>
              <a:ext uri="{FF2B5EF4-FFF2-40B4-BE49-F238E27FC236}">
                <a16:creationId xmlns:a16="http://schemas.microsoft.com/office/drawing/2014/main" id="{5C8986C3-5698-55FB-11D3-BF6B5C0A448B}"/>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6628278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0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AB7E4D-481F-8D49-9C98-27E138E44866}"/>
              </a:ext>
            </a:extLst>
          </p:cNvPr>
          <p:cNvSpPr/>
          <p:nvPr userDrawn="1"/>
        </p:nvSpPr>
        <p:spPr>
          <a:xfrm>
            <a:off x="609600" y="609600"/>
            <a:ext cx="5486400" cy="563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6">
            <a:extLst>
              <a:ext uri="{FF2B5EF4-FFF2-40B4-BE49-F238E27FC236}">
                <a16:creationId xmlns:a16="http://schemas.microsoft.com/office/drawing/2014/main" id="{DE80D7F5-1DB7-3BA8-9C68-815D8E17EFFD}"/>
              </a:ext>
            </a:extLst>
          </p:cNvPr>
          <p:cNvSpPr>
            <a:spLocks noGrp="1"/>
          </p:cNvSpPr>
          <p:nvPr>
            <p:ph type="body" sz="quarter" idx="10"/>
          </p:nvPr>
        </p:nvSpPr>
        <p:spPr>
          <a:xfrm>
            <a:off x="1368419" y="4054806"/>
            <a:ext cx="3968750" cy="163891"/>
          </a:xfrm>
          <a:prstGeom prst="rect">
            <a:avLst/>
          </a:prstGeom>
        </p:spPr>
        <p:txBody>
          <a:bodyPr lIns="0" tIns="0" rIns="0" bIns="0" anchor="t">
            <a:spAutoFit/>
          </a:bodyPr>
          <a:lstStyle>
            <a:lvl1pPr marL="0" indent="0">
              <a:lnSpc>
                <a:spcPct val="85000"/>
              </a:lnSpc>
              <a:buFont typeface="Arial" panose="020B0604020202020204" pitchFamily="34" charset="0"/>
              <a:buNone/>
              <a:defRPr lang="en-US" sz="1200" b="0" i="1" kern="1200" spc="0" dirty="0" smtClean="0">
                <a:solidFill>
                  <a:schemeClr val="tx1"/>
                </a:solidFill>
                <a:latin typeface="Palatino" pitchFamily="2" charset="77"/>
                <a:ea typeface="Palatino" pitchFamily="2" charset="77"/>
                <a:cs typeface="Palatino" pitchFamily="2" charset="77"/>
                <a:sym typeface="Trade Gothic for Nike 365 Light"/>
              </a:defRPr>
            </a:lvl1pPr>
            <a:lvl2pPr marL="228600" indent="0">
              <a:buNone/>
              <a:defRPr lang="en-US" sz="2000" kern="1200" spc="0" dirty="0" smtClean="0">
                <a:solidFill>
                  <a:schemeClr val="tx1"/>
                </a:solidFill>
                <a:latin typeface="Palatino" pitchFamily="2" charset="77"/>
                <a:ea typeface="Palatino" pitchFamily="2" charset="77"/>
                <a:cs typeface="Trade Gothic for Nike 365 Light"/>
                <a:sym typeface="Trade Gothic for Nike 365 Light"/>
              </a:defRPr>
            </a:lvl2pPr>
            <a:lvl3pPr marL="457200" indent="0">
              <a:buNone/>
              <a:defRPr lang="en-US" sz="2000" kern="1200" spc="0" dirty="0" smtClean="0">
                <a:solidFill>
                  <a:schemeClr val="tx1"/>
                </a:solidFill>
                <a:latin typeface="Palatino" pitchFamily="2" charset="77"/>
                <a:ea typeface="Palatino" pitchFamily="2" charset="77"/>
                <a:cs typeface="Trade Gothic for Nike 365 Light"/>
                <a:sym typeface="Trade Gothic for Nike 365 Light"/>
              </a:defRPr>
            </a:lvl3pPr>
            <a:lvl4pPr marL="685800" indent="0">
              <a:buNone/>
              <a:defRPr lang="en-US" sz="2000" kern="1200" spc="0" dirty="0" smtClean="0">
                <a:solidFill>
                  <a:schemeClr val="tx1"/>
                </a:solidFill>
                <a:latin typeface="Palatino" pitchFamily="2" charset="77"/>
                <a:ea typeface="Palatino" pitchFamily="2" charset="77"/>
                <a:cs typeface="Trade Gothic for Nike 365 Light"/>
                <a:sym typeface="Trade Gothic for Nike 365 Light"/>
              </a:defRPr>
            </a:lvl4pPr>
            <a:lvl5pPr marL="914400" indent="0">
              <a:buNone/>
              <a:defRPr lang="en-US" sz="2000" kern="1200" spc="0" dirty="0">
                <a:solidFill>
                  <a:schemeClr val="tx1"/>
                </a:solidFill>
                <a:latin typeface="Palatino" pitchFamily="2" charset="77"/>
                <a:ea typeface="Palatino" pitchFamily="2" charset="77"/>
                <a:cs typeface="Trade Gothic for Nike 365 Light"/>
                <a:sym typeface="Trade Gothic for Nike 365 Light"/>
              </a:defRPr>
            </a:lvl5pPr>
          </a:lstStyle>
          <a:p>
            <a:pPr lvl="0"/>
            <a:r>
              <a:rPr lang="en-US"/>
              <a:t>Click to edit Master text styles</a:t>
            </a:r>
          </a:p>
        </p:txBody>
      </p:sp>
      <p:sp>
        <p:nvSpPr>
          <p:cNvPr id="9" name="Title 2">
            <a:extLst>
              <a:ext uri="{FF2B5EF4-FFF2-40B4-BE49-F238E27FC236}">
                <a16:creationId xmlns:a16="http://schemas.microsoft.com/office/drawing/2014/main" id="{8CB34D40-B5E5-42E9-E5A8-583E77F78992}"/>
              </a:ext>
            </a:extLst>
          </p:cNvPr>
          <p:cNvSpPr>
            <a:spLocks noGrp="1"/>
          </p:cNvSpPr>
          <p:nvPr>
            <p:ph type="title" hasCustomPrompt="1"/>
          </p:nvPr>
        </p:nvSpPr>
        <p:spPr>
          <a:xfrm>
            <a:off x="1356095" y="2905780"/>
            <a:ext cx="3993399" cy="1046440"/>
          </a:xfrm>
          <a:prstGeom prst="rect">
            <a:avLst/>
          </a:prstGeom>
        </p:spPr>
        <p:txBody>
          <a:bodyPr wrap="square" lIns="0" tIns="0" rIns="0" bIns="0">
            <a:spAutoFit/>
          </a:bodyPr>
          <a:lstStyle>
            <a:lvl1pPr>
              <a:lnSpc>
                <a:spcPct val="85000"/>
              </a:lnSpc>
              <a:defRPr sz="4000" b="1" i="0" baseline="0"/>
            </a:lvl1pPr>
          </a:lstStyle>
          <a:p>
            <a:r>
              <a:rPr lang="en-US"/>
              <a:t>CLICK TO EDIT AGENDA TITLE</a:t>
            </a:r>
          </a:p>
        </p:txBody>
      </p:sp>
      <p:sp>
        <p:nvSpPr>
          <p:cNvPr id="2" name="Freeform: Shape 1">
            <a:extLst>
              <a:ext uri="{FF2B5EF4-FFF2-40B4-BE49-F238E27FC236}">
                <a16:creationId xmlns:a16="http://schemas.microsoft.com/office/drawing/2014/main" id="{112CE6AF-3987-A347-B250-E3C532026DF3}"/>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487128196"/>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reak Slide (Light) Photo">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BE217F-C1D5-E14E-A6AA-CA3E54280503}"/>
              </a:ext>
            </a:extLst>
          </p:cNvPr>
          <p:cNvSpPr>
            <a:spLocks noGrp="1"/>
          </p:cNvSpPr>
          <p:nvPr>
            <p:ph type="title" hasCustomPrompt="1"/>
          </p:nvPr>
        </p:nvSpPr>
        <p:spPr>
          <a:xfrm>
            <a:off x="609600" y="2926556"/>
            <a:ext cx="5285362" cy="1004888"/>
          </a:xfrm>
        </p:spPr>
        <p:txBody>
          <a:bodyPr tIns="137160" anchor="ctr">
            <a:normAutofit/>
          </a:bodyPr>
          <a:lstStyle>
            <a:lvl1pPr>
              <a:lnSpc>
                <a:spcPct val="75000"/>
              </a:lnSpc>
              <a:spcBef>
                <a:spcPts val="0"/>
              </a:spcBef>
              <a:spcAft>
                <a:spcPts val="0"/>
              </a:spcAft>
              <a:defRPr sz="3400">
                <a:solidFill>
                  <a:schemeClr val="tx1"/>
                </a:solidFill>
              </a:defRPr>
            </a:lvl1pPr>
          </a:lstStyle>
          <a:p>
            <a:r>
              <a:rPr lang="en-US"/>
              <a:t>BREAK TITLE </a:t>
            </a:r>
            <a:br>
              <a:rPr lang="en-US"/>
            </a:br>
            <a:r>
              <a:rPr lang="en-US"/>
              <a:t>GOES HERE</a:t>
            </a:r>
          </a:p>
        </p:txBody>
      </p:sp>
      <p:sp>
        <p:nvSpPr>
          <p:cNvPr id="7" name="Rectangle 6">
            <a:extLst>
              <a:ext uri="{FF2B5EF4-FFF2-40B4-BE49-F238E27FC236}">
                <a16:creationId xmlns:a16="http://schemas.microsoft.com/office/drawing/2014/main" id="{C5A6DE9D-737D-F940-BCE1-4E142F69027A}"/>
              </a:ext>
            </a:extLst>
          </p:cNvPr>
          <p:cNvSpPr/>
          <p:nvPr userDrawn="1"/>
        </p:nvSpPr>
        <p:spPr>
          <a:xfrm>
            <a:off x="7199376" y="685800"/>
            <a:ext cx="4383024" cy="44074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4">
            <a:extLst>
              <a:ext uri="{FF2B5EF4-FFF2-40B4-BE49-F238E27FC236}">
                <a16:creationId xmlns:a16="http://schemas.microsoft.com/office/drawing/2014/main" id="{A8465475-018E-AB4F-810D-0F18BAE3C577}"/>
              </a:ext>
            </a:extLst>
          </p:cNvPr>
          <p:cNvSpPr>
            <a:spLocks noGrp="1"/>
          </p:cNvSpPr>
          <p:nvPr>
            <p:ph type="pic" sz="quarter" idx="15"/>
          </p:nvPr>
        </p:nvSpPr>
        <p:spPr>
          <a:xfrm>
            <a:off x="6096000" y="841248"/>
            <a:ext cx="5330952" cy="5330952"/>
          </a:xfrm>
          <a:prstGeom prst="rect">
            <a:avLst/>
          </a:prstGeom>
        </p:spPr>
        <p:txBody>
          <a:bodyPr/>
          <a:lstStyle>
            <a:lvl1pPr marL="0" indent="0" algn="ctr">
              <a:buNone/>
              <a:defRPr/>
            </a:lvl1pPr>
          </a:lstStyle>
          <a:p>
            <a:r>
              <a:rPr lang="en-US"/>
              <a:t>Click icon to add picture</a:t>
            </a:r>
          </a:p>
        </p:txBody>
      </p:sp>
      <p:sp>
        <p:nvSpPr>
          <p:cNvPr id="2" name="Freeform: Shape 1">
            <a:extLst>
              <a:ext uri="{FF2B5EF4-FFF2-40B4-BE49-F238E27FC236}">
                <a16:creationId xmlns:a16="http://schemas.microsoft.com/office/drawing/2014/main" id="{41CA5C69-4DDD-D339-A4D1-8D36EBAF4D1E}"/>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422590965"/>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F840F5-F1E3-4A39-81BF-220A6DD547F5}"/>
              </a:ext>
            </a:extLst>
          </p:cNvPr>
          <p:cNvGraphicFramePr>
            <a:graphicFrameLocks noChangeAspect="1"/>
          </p:cNvGraphicFramePr>
          <p:nvPr userDrawn="1">
            <p:custDataLst>
              <p:tags r:id="rId1"/>
            </p:custDataLst>
            <p:extLst>
              <p:ext uri="{D42A27DB-BD31-4B8C-83A1-F6EECF244321}">
                <p14:modId xmlns:p14="http://schemas.microsoft.com/office/powerpoint/2010/main" val="1463932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4BF840F5-F1E3-4A39-81BF-220A6DD547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Title 1">
            <a:extLst>
              <a:ext uri="{FF2B5EF4-FFF2-40B4-BE49-F238E27FC236}">
                <a16:creationId xmlns:a16="http://schemas.microsoft.com/office/drawing/2014/main" id="{5ACC6408-759E-8549-A7E4-AC08DB2AC4B1}"/>
              </a:ext>
            </a:extLst>
          </p:cNvPr>
          <p:cNvSpPr>
            <a:spLocks noGrp="1"/>
          </p:cNvSpPr>
          <p:nvPr>
            <p:ph type="title" hasCustomPrompt="1"/>
          </p:nvPr>
        </p:nvSpPr>
        <p:spPr bwMode="auto">
          <a:xfrm>
            <a:off x="609599" y="685799"/>
            <a:ext cx="10972801" cy="892744"/>
          </a:xfrm>
        </p:spPr>
        <p:txBody>
          <a:bodyPr vert="horz" anchor="t">
            <a:noAutofit/>
          </a:bodyPr>
          <a:lstStyle>
            <a:lvl1pPr>
              <a:defRPr sz="2600"/>
            </a:lvl1pPr>
          </a:lstStyle>
          <a:p>
            <a:r>
              <a:rPr lang="en-US"/>
              <a:t>TITLE GOES HERE</a:t>
            </a:r>
          </a:p>
        </p:txBody>
      </p:sp>
      <p:sp>
        <p:nvSpPr>
          <p:cNvPr id="12" name="Text Placeholder 5">
            <a:extLst>
              <a:ext uri="{FF2B5EF4-FFF2-40B4-BE49-F238E27FC236}">
                <a16:creationId xmlns:a16="http://schemas.microsoft.com/office/drawing/2014/main" id="{E9216A01-B13F-DC44-A81B-E51E1CA8CF78}"/>
              </a:ext>
            </a:extLst>
          </p:cNvPr>
          <p:cNvSpPr>
            <a:spLocks noGrp="1"/>
          </p:cNvSpPr>
          <p:nvPr>
            <p:ph type="body" sz="quarter" idx="16"/>
          </p:nvPr>
        </p:nvSpPr>
        <p:spPr bwMode="auto">
          <a:xfrm>
            <a:off x="609600" y="278653"/>
            <a:ext cx="2001203" cy="161776"/>
          </a:xfrm>
          <a:prstGeom prst="rect">
            <a:avLst/>
          </a:prstGeom>
        </p:spPr>
        <p:txBody>
          <a:bodyPr anchor="ctr"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a:solidFill>
                  <a:srgbClr val="A9A9A9"/>
                </a:solidFill>
                <a:latin typeface="Trade Gothic for Nike 365" panose="020B0503040303020004" pitchFamily="34" charset="77"/>
              </a:defRPr>
            </a:lvl1pPr>
            <a:lvl2pPr>
              <a:defRPr>
                <a:solidFill>
                  <a:srgbClr val="A9A9A9"/>
                </a:solidFill>
                <a:latin typeface="Trade Gothic for Nike 365 BdCn" panose="020B0806040303020004" pitchFamily="34" charset="77"/>
              </a:defRPr>
            </a:lvl2pPr>
            <a:lvl3pPr>
              <a:defRPr>
                <a:solidFill>
                  <a:srgbClr val="A9A9A9"/>
                </a:solidFill>
                <a:latin typeface="Trade Gothic for Nike 365 BdCn" panose="020B0806040303020004" pitchFamily="34" charset="77"/>
              </a:defRPr>
            </a:lvl3pPr>
            <a:lvl4pPr>
              <a:defRPr>
                <a:solidFill>
                  <a:srgbClr val="A9A9A9"/>
                </a:solidFill>
                <a:latin typeface="Trade Gothic for Nike 365 BdCn" panose="020B0806040303020004" pitchFamily="34" charset="77"/>
              </a:defRPr>
            </a:lvl4pPr>
            <a:lvl5pPr>
              <a:defRPr>
                <a:solidFill>
                  <a:srgbClr val="A9A9A9"/>
                </a:solidFill>
                <a:latin typeface="Trade Gothic for Nike 365 BdCn" panose="020B0806040303020004" pitchFamily="34" charset="77"/>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rgbClr val="A9A9A9"/>
                </a:solidFill>
                <a:latin typeface="Trade Gothic for Nike 365" panose="020B0503040303020004" pitchFamily="34" charset="77"/>
              </a:rPr>
              <a:t>Click to edit Master text styles</a:t>
            </a:r>
          </a:p>
        </p:txBody>
      </p:sp>
      <p:sp>
        <p:nvSpPr>
          <p:cNvPr id="4" name="Slide Number Placeholder 3">
            <a:extLst>
              <a:ext uri="{FF2B5EF4-FFF2-40B4-BE49-F238E27FC236}">
                <a16:creationId xmlns:a16="http://schemas.microsoft.com/office/drawing/2014/main" id="{095038BB-6EBC-EF45-A742-FC4D149F5CBF}"/>
              </a:ext>
            </a:extLst>
          </p:cNvPr>
          <p:cNvSpPr>
            <a:spLocks noGrp="1"/>
          </p:cNvSpPr>
          <p:nvPr>
            <p:ph type="sldNum" sz="quarter" idx="18"/>
          </p:nvPr>
        </p:nvSpPr>
        <p:spPr/>
        <p:txBody>
          <a:bodyPr/>
          <a:lstStyle/>
          <a:p>
            <a:fld id="{72D0377C-D089-2048-A7FC-DF090D5D202E}" type="slidenum">
              <a:rPr lang="en-US" smtClean="0"/>
              <a:pPr/>
              <a:t>‹#›</a:t>
            </a:fld>
            <a:endParaRPr lang="en-US"/>
          </a:p>
        </p:txBody>
      </p:sp>
      <p:sp>
        <p:nvSpPr>
          <p:cNvPr id="5" name="Freeform: Shape 4">
            <a:extLst>
              <a:ext uri="{FF2B5EF4-FFF2-40B4-BE49-F238E27FC236}">
                <a16:creationId xmlns:a16="http://schemas.microsoft.com/office/drawing/2014/main" id="{936661ED-EB3F-1C3E-D3C2-1AFE223D81DD}"/>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5"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768423439"/>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B7CBA5-A473-9A4B-976D-0B9F00BA40DC}"/>
              </a:ext>
            </a:extLst>
          </p:cNvPr>
          <p:cNvSpPr>
            <a:spLocks noGrp="1"/>
          </p:cNvSpPr>
          <p:nvPr>
            <p:ph type="body" sz="quarter" idx="21" hasCustomPrompt="1"/>
          </p:nvPr>
        </p:nvSpPr>
        <p:spPr>
          <a:xfrm>
            <a:off x="609280" y="2351951"/>
            <a:ext cx="1726876" cy="284693"/>
          </a:xfrm>
          <a:prstGeom prst="rect">
            <a:avLst/>
          </a:prstGeom>
        </p:spPr>
        <p:txBody>
          <a:bodyPr wrap="square">
            <a:spAutoFit/>
          </a:bodyPr>
          <a:lstStyle>
            <a:lvl1pPr marL="0" indent="0">
              <a:buClr>
                <a:schemeClr val="accent2"/>
              </a:buClr>
              <a:buFont typeface="+mj-lt"/>
              <a:buNone/>
              <a:tabLst/>
              <a:defRPr sz="1400" b="1" i="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Item name here</a:t>
            </a:r>
          </a:p>
        </p:txBody>
      </p:sp>
      <p:sp>
        <p:nvSpPr>
          <p:cNvPr id="12" name="Text Placeholder 3">
            <a:extLst>
              <a:ext uri="{FF2B5EF4-FFF2-40B4-BE49-F238E27FC236}">
                <a16:creationId xmlns:a16="http://schemas.microsoft.com/office/drawing/2014/main" id="{146CD140-2636-AD4E-9FAC-A183923520D7}"/>
              </a:ext>
            </a:extLst>
          </p:cNvPr>
          <p:cNvSpPr>
            <a:spLocks noGrp="1"/>
          </p:cNvSpPr>
          <p:nvPr>
            <p:ph type="body" sz="quarter" idx="23" hasCustomPrompt="1"/>
          </p:nvPr>
        </p:nvSpPr>
        <p:spPr>
          <a:xfrm>
            <a:off x="2446412"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14" name="Text Placeholder 3">
            <a:extLst>
              <a:ext uri="{FF2B5EF4-FFF2-40B4-BE49-F238E27FC236}">
                <a16:creationId xmlns:a16="http://schemas.microsoft.com/office/drawing/2014/main" id="{22F7EAAF-BC88-B649-BAED-F533DBA080C1}"/>
              </a:ext>
            </a:extLst>
          </p:cNvPr>
          <p:cNvSpPr>
            <a:spLocks noGrp="1"/>
          </p:cNvSpPr>
          <p:nvPr>
            <p:ph type="body" sz="quarter" idx="25" hasCustomPrompt="1"/>
          </p:nvPr>
        </p:nvSpPr>
        <p:spPr>
          <a:xfrm>
            <a:off x="4283544" y="2351951"/>
            <a:ext cx="1726876" cy="284693"/>
          </a:xfrm>
          <a:prstGeom prst="rect">
            <a:avLst/>
          </a:prstGeom>
        </p:spPr>
        <p:txBody>
          <a:bodyPr vert="horz" wrap="square" lIns="0" tIns="0" rIns="0" bIns="0" rtlCol="0" anchor="b">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16" name="Text Placeholder 3">
            <a:extLst>
              <a:ext uri="{FF2B5EF4-FFF2-40B4-BE49-F238E27FC236}">
                <a16:creationId xmlns:a16="http://schemas.microsoft.com/office/drawing/2014/main" id="{90001DED-AF8C-AA49-8EE8-284BB8871EF7}"/>
              </a:ext>
            </a:extLst>
          </p:cNvPr>
          <p:cNvSpPr>
            <a:spLocks noGrp="1"/>
          </p:cNvSpPr>
          <p:nvPr>
            <p:ph type="body" sz="quarter" idx="27" hasCustomPrompt="1"/>
          </p:nvPr>
        </p:nvSpPr>
        <p:spPr>
          <a:xfrm>
            <a:off x="6120676"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20" name="Text Placeholder 3">
            <a:extLst>
              <a:ext uri="{FF2B5EF4-FFF2-40B4-BE49-F238E27FC236}">
                <a16:creationId xmlns:a16="http://schemas.microsoft.com/office/drawing/2014/main" id="{C143944F-D94F-1A47-8749-4A0EA452850E}"/>
              </a:ext>
            </a:extLst>
          </p:cNvPr>
          <p:cNvSpPr>
            <a:spLocks noGrp="1"/>
          </p:cNvSpPr>
          <p:nvPr>
            <p:ph type="body" sz="quarter" idx="29" hasCustomPrompt="1"/>
          </p:nvPr>
        </p:nvSpPr>
        <p:spPr>
          <a:xfrm>
            <a:off x="7957808"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22" name="Text Placeholder 3">
            <a:extLst>
              <a:ext uri="{FF2B5EF4-FFF2-40B4-BE49-F238E27FC236}">
                <a16:creationId xmlns:a16="http://schemas.microsoft.com/office/drawing/2014/main" id="{BD4F5C63-FE68-524C-84D2-99A2C0831A94}"/>
              </a:ext>
            </a:extLst>
          </p:cNvPr>
          <p:cNvSpPr>
            <a:spLocks noGrp="1"/>
          </p:cNvSpPr>
          <p:nvPr>
            <p:ph type="body" sz="quarter" idx="31" hasCustomPrompt="1"/>
          </p:nvPr>
        </p:nvSpPr>
        <p:spPr>
          <a:xfrm>
            <a:off x="9794938"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17" name="Text Placeholder 17">
            <a:extLst>
              <a:ext uri="{FF2B5EF4-FFF2-40B4-BE49-F238E27FC236}">
                <a16:creationId xmlns:a16="http://schemas.microsoft.com/office/drawing/2014/main" id="{BDA305DD-51CB-654F-84ED-F1E20B6FF668}"/>
              </a:ext>
            </a:extLst>
          </p:cNvPr>
          <p:cNvSpPr>
            <a:spLocks noGrp="1"/>
          </p:cNvSpPr>
          <p:nvPr>
            <p:ph type="body" sz="quarter" idx="11" hasCustomPrompt="1"/>
          </p:nvPr>
        </p:nvSpPr>
        <p:spPr>
          <a:xfrm>
            <a:off x="490117" y="1032502"/>
            <a:ext cx="4383088" cy="462831"/>
          </a:xfrm>
          <a:prstGeom prst="rect">
            <a:avLst/>
          </a:prstGeom>
        </p:spPr>
        <p:txBody>
          <a:bodyPr/>
          <a:lstStyle>
            <a:lvl1pPr marL="0" indent="0">
              <a:buNone/>
              <a:defRPr kumimoji="0" lang="en-US" sz="1800" b="0" i="0" u="none" strike="noStrike" kern="1200" cap="none" spc="0" normalizeH="0" baseline="0" dirty="0">
                <a:ln>
                  <a:noFill/>
                </a:ln>
                <a:solidFill>
                  <a:srgbClr val="FC7000"/>
                </a:solidFill>
                <a:effectLst/>
                <a:uLnTx/>
                <a:uFillTx/>
                <a:latin typeface="Trade Gothic for Nike 365 BdCn" panose="020B0806040303020004" pitchFamily="34" charset="77"/>
                <a:ea typeface="+mn-ea"/>
                <a:cs typeface="+mn-cs"/>
              </a:defRPr>
            </a:lvl1pPr>
            <a:lvl2pPr>
              <a:defRPr/>
            </a:lvl2pPr>
            <a:lvl3pPr>
              <a:defRPr/>
            </a:lvl3pPr>
            <a:lvl4pPr>
              <a:defRPr/>
            </a:lvl4pPr>
            <a:lvl5pPr>
              <a:defRPr/>
            </a:lvl5pPr>
          </a:lstStyle>
          <a:p>
            <a:pPr marL="228600" marR="0" lvl="0" indent="-228600" algn="l" defTabSz="914400" rtl="0" eaLnBrk="1" fontAlgn="base" latinLnBrk="0" hangingPunct="1">
              <a:lnSpc>
                <a:spcPct val="80000"/>
              </a:lnSpc>
              <a:spcBef>
                <a:spcPct val="0"/>
              </a:spcBef>
              <a:spcAft>
                <a:spcPct val="0"/>
              </a:spcAft>
              <a:buClrTx/>
              <a:buSzTx/>
              <a:tabLst/>
              <a:defRPr/>
            </a:pPr>
            <a:r>
              <a:rPr lang="en-US"/>
              <a:t>CLICK TO EDIT MASTER TEXT STYLES</a:t>
            </a:r>
          </a:p>
        </p:txBody>
      </p:sp>
      <p:sp>
        <p:nvSpPr>
          <p:cNvPr id="18" name="Text Placeholder 21">
            <a:extLst>
              <a:ext uri="{FF2B5EF4-FFF2-40B4-BE49-F238E27FC236}">
                <a16:creationId xmlns:a16="http://schemas.microsoft.com/office/drawing/2014/main" id="{E5ECDFC6-DEA4-E041-B61B-587AE153C35F}"/>
              </a:ext>
            </a:extLst>
          </p:cNvPr>
          <p:cNvSpPr>
            <a:spLocks noGrp="1"/>
          </p:cNvSpPr>
          <p:nvPr>
            <p:ph type="body" sz="quarter" idx="12" hasCustomPrompt="1"/>
          </p:nvPr>
        </p:nvSpPr>
        <p:spPr>
          <a:xfrm>
            <a:off x="499544" y="298255"/>
            <a:ext cx="4497388" cy="267665"/>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Palatino" pitchFamily="2" charset="77"/>
                <a:cs typeface="+mn-cs"/>
              </a:defRPr>
            </a:lvl1pPr>
            <a:lvl2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2pPr>
            <a:lvl3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3pPr>
            <a:lvl4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4pPr>
            <a:lvl5pPr marL="0" marR="0" indent="0" algn="l" defTabSz="914400" rtl="0" eaLnBrk="1" fontAlgn="auto" latinLnBrk="0" hangingPunct="1">
              <a:lnSpc>
                <a:spcPct val="100000"/>
              </a:lnSpc>
              <a:spcBef>
                <a:spcPts val="0"/>
              </a:spcBef>
              <a:spcAft>
                <a:spcPts val="0"/>
              </a:spcAft>
              <a:buClrTx/>
              <a:buSzTx/>
              <a:buFontTx/>
              <a:buNone/>
              <a:tabLst/>
              <a:defRPr lang="en-US" sz="1050" b="0" i="0" kern="1200" dirty="0">
                <a:solidFill>
                  <a:schemeClr val="accent3"/>
                </a:solidFill>
                <a:latin typeface="Trade Gothic for Nike 365" panose="020B0503040303020004" pitchFamily="34" charset="77"/>
                <a:ea typeface="Helvetica Neue Light" panose="02000403000000020004" pitchFamily="2" charset="0"/>
                <a:cs typeface="+mn-cs"/>
              </a:defRPr>
            </a:lvl5pPr>
          </a:lstStyle>
          <a:p>
            <a:pPr lvl="0"/>
            <a:r>
              <a:rPr lang="en-US"/>
              <a:t>CLICK TO EDIT MASTER TEXT STYLES</a:t>
            </a:r>
          </a:p>
        </p:txBody>
      </p:sp>
      <p:sp>
        <p:nvSpPr>
          <p:cNvPr id="24" name="Text Placeholder 3">
            <a:extLst>
              <a:ext uri="{FF2B5EF4-FFF2-40B4-BE49-F238E27FC236}">
                <a16:creationId xmlns:a16="http://schemas.microsoft.com/office/drawing/2014/main" id="{165A0703-0E1D-EB45-AB73-545D7E51AA1A}"/>
              </a:ext>
            </a:extLst>
          </p:cNvPr>
          <p:cNvSpPr>
            <a:spLocks noGrp="1"/>
          </p:cNvSpPr>
          <p:nvPr>
            <p:ph type="body" sz="quarter" idx="14"/>
          </p:nvPr>
        </p:nvSpPr>
        <p:spPr>
          <a:xfrm>
            <a:off x="609280"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3">
            <a:extLst>
              <a:ext uri="{FF2B5EF4-FFF2-40B4-BE49-F238E27FC236}">
                <a16:creationId xmlns:a16="http://schemas.microsoft.com/office/drawing/2014/main" id="{76B4A195-8FBE-2841-94C9-01B30889769B}"/>
              </a:ext>
            </a:extLst>
          </p:cNvPr>
          <p:cNvSpPr>
            <a:spLocks noGrp="1"/>
          </p:cNvSpPr>
          <p:nvPr>
            <p:ph type="body" sz="quarter" idx="32"/>
          </p:nvPr>
        </p:nvSpPr>
        <p:spPr>
          <a:xfrm>
            <a:off x="609280"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27" name="Text Placeholder 3">
            <a:extLst>
              <a:ext uri="{FF2B5EF4-FFF2-40B4-BE49-F238E27FC236}">
                <a16:creationId xmlns:a16="http://schemas.microsoft.com/office/drawing/2014/main" id="{385CF86F-E4D2-A748-92A0-301257A52F5B}"/>
              </a:ext>
            </a:extLst>
          </p:cNvPr>
          <p:cNvSpPr>
            <a:spLocks noGrp="1"/>
          </p:cNvSpPr>
          <p:nvPr>
            <p:ph type="body" sz="quarter" idx="33"/>
          </p:nvPr>
        </p:nvSpPr>
        <p:spPr>
          <a:xfrm>
            <a:off x="2446412"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3">
            <a:extLst>
              <a:ext uri="{FF2B5EF4-FFF2-40B4-BE49-F238E27FC236}">
                <a16:creationId xmlns:a16="http://schemas.microsoft.com/office/drawing/2014/main" id="{EF049CD7-2BE4-034B-AF85-34647F127D91}"/>
              </a:ext>
            </a:extLst>
          </p:cNvPr>
          <p:cNvSpPr>
            <a:spLocks noGrp="1"/>
          </p:cNvSpPr>
          <p:nvPr>
            <p:ph type="body" sz="quarter" idx="34"/>
          </p:nvPr>
        </p:nvSpPr>
        <p:spPr>
          <a:xfrm>
            <a:off x="2446412"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29" name="Text Placeholder 3">
            <a:extLst>
              <a:ext uri="{FF2B5EF4-FFF2-40B4-BE49-F238E27FC236}">
                <a16:creationId xmlns:a16="http://schemas.microsoft.com/office/drawing/2014/main" id="{79812231-E640-B741-ACB4-D1F0E29FD969}"/>
              </a:ext>
            </a:extLst>
          </p:cNvPr>
          <p:cNvSpPr>
            <a:spLocks noGrp="1"/>
          </p:cNvSpPr>
          <p:nvPr>
            <p:ph type="body" sz="quarter" idx="35"/>
          </p:nvPr>
        </p:nvSpPr>
        <p:spPr>
          <a:xfrm>
            <a:off x="4283544"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3">
            <a:extLst>
              <a:ext uri="{FF2B5EF4-FFF2-40B4-BE49-F238E27FC236}">
                <a16:creationId xmlns:a16="http://schemas.microsoft.com/office/drawing/2014/main" id="{150BF815-42BD-9742-8954-ED994DC2FFF8}"/>
              </a:ext>
            </a:extLst>
          </p:cNvPr>
          <p:cNvSpPr>
            <a:spLocks noGrp="1"/>
          </p:cNvSpPr>
          <p:nvPr>
            <p:ph type="body" sz="quarter" idx="36"/>
          </p:nvPr>
        </p:nvSpPr>
        <p:spPr>
          <a:xfrm>
            <a:off x="4283544"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1" name="Text Placeholder 3">
            <a:extLst>
              <a:ext uri="{FF2B5EF4-FFF2-40B4-BE49-F238E27FC236}">
                <a16:creationId xmlns:a16="http://schemas.microsoft.com/office/drawing/2014/main" id="{550FF6B6-05AB-AA4C-9484-6FC1E7074728}"/>
              </a:ext>
            </a:extLst>
          </p:cNvPr>
          <p:cNvSpPr>
            <a:spLocks noGrp="1"/>
          </p:cNvSpPr>
          <p:nvPr>
            <p:ph type="body" sz="quarter" idx="37"/>
          </p:nvPr>
        </p:nvSpPr>
        <p:spPr>
          <a:xfrm>
            <a:off x="6120676"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3">
            <a:extLst>
              <a:ext uri="{FF2B5EF4-FFF2-40B4-BE49-F238E27FC236}">
                <a16:creationId xmlns:a16="http://schemas.microsoft.com/office/drawing/2014/main" id="{0EE04AD1-162C-D44D-A3BF-1874BFB77E63}"/>
              </a:ext>
            </a:extLst>
          </p:cNvPr>
          <p:cNvSpPr>
            <a:spLocks noGrp="1"/>
          </p:cNvSpPr>
          <p:nvPr>
            <p:ph type="body" sz="quarter" idx="38"/>
          </p:nvPr>
        </p:nvSpPr>
        <p:spPr>
          <a:xfrm>
            <a:off x="6120676"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3" name="Text Placeholder 3">
            <a:extLst>
              <a:ext uri="{FF2B5EF4-FFF2-40B4-BE49-F238E27FC236}">
                <a16:creationId xmlns:a16="http://schemas.microsoft.com/office/drawing/2014/main" id="{50D71C96-48CB-754B-BC70-CA979BF903F4}"/>
              </a:ext>
            </a:extLst>
          </p:cNvPr>
          <p:cNvSpPr>
            <a:spLocks noGrp="1"/>
          </p:cNvSpPr>
          <p:nvPr>
            <p:ph type="body" sz="quarter" idx="39"/>
          </p:nvPr>
        </p:nvSpPr>
        <p:spPr>
          <a:xfrm>
            <a:off x="7957808"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3">
            <a:extLst>
              <a:ext uri="{FF2B5EF4-FFF2-40B4-BE49-F238E27FC236}">
                <a16:creationId xmlns:a16="http://schemas.microsoft.com/office/drawing/2014/main" id="{2782DAC6-E566-184E-B720-B77B0F4B7D85}"/>
              </a:ext>
            </a:extLst>
          </p:cNvPr>
          <p:cNvSpPr>
            <a:spLocks noGrp="1"/>
          </p:cNvSpPr>
          <p:nvPr>
            <p:ph type="body" sz="quarter" idx="40"/>
          </p:nvPr>
        </p:nvSpPr>
        <p:spPr>
          <a:xfrm>
            <a:off x="7957808"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5" name="Text Placeholder 3">
            <a:extLst>
              <a:ext uri="{FF2B5EF4-FFF2-40B4-BE49-F238E27FC236}">
                <a16:creationId xmlns:a16="http://schemas.microsoft.com/office/drawing/2014/main" id="{AAB17174-6FF5-924F-8C1B-C6BEC91295AA}"/>
              </a:ext>
            </a:extLst>
          </p:cNvPr>
          <p:cNvSpPr>
            <a:spLocks noGrp="1"/>
          </p:cNvSpPr>
          <p:nvPr>
            <p:ph type="body" sz="quarter" idx="41"/>
          </p:nvPr>
        </p:nvSpPr>
        <p:spPr>
          <a:xfrm>
            <a:off x="9794940"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3">
            <a:extLst>
              <a:ext uri="{FF2B5EF4-FFF2-40B4-BE49-F238E27FC236}">
                <a16:creationId xmlns:a16="http://schemas.microsoft.com/office/drawing/2014/main" id="{ACE1883D-1D7B-2D45-9B2C-0AE7C47FD46E}"/>
              </a:ext>
            </a:extLst>
          </p:cNvPr>
          <p:cNvSpPr>
            <a:spLocks noGrp="1"/>
          </p:cNvSpPr>
          <p:nvPr>
            <p:ph type="body" sz="quarter" idx="42"/>
          </p:nvPr>
        </p:nvSpPr>
        <p:spPr>
          <a:xfrm>
            <a:off x="9794940"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7" name="Text Placeholder 3">
            <a:extLst>
              <a:ext uri="{FF2B5EF4-FFF2-40B4-BE49-F238E27FC236}">
                <a16:creationId xmlns:a16="http://schemas.microsoft.com/office/drawing/2014/main" id="{7F7D8285-788C-9844-8DDB-E9154F20E216}"/>
              </a:ext>
            </a:extLst>
          </p:cNvPr>
          <p:cNvSpPr>
            <a:spLocks noGrp="1"/>
          </p:cNvSpPr>
          <p:nvPr>
            <p:ph type="body" sz="quarter" idx="43" hasCustomPrompt="1"/>
          </p:nvPr>
        </p:nvSpPr>
        <p:spPr>
          <a:xfrm>
            <a:off x="609280" y="1780232"/>
            <a:ext cx="1726876" cy="488082"/>
          </a:xfrm>
          <a:prstGeom prst="rect">
            <a:avLst/>
          </a:prstGeom>
        </p:spPr>
        <p:txBody>
          <a:bodyPr wrap="square" anchor="b">
            <a:spAutoFit/>
          </a:bodyPr>
          <a:lstStyle>
            <a:lvl1pPr marL="0" indent="0">
              <a:buClr>
                <a:schemeClr val="accent2"/>
              </a:buClr>
              <a:buFont typeface="+mj-lt"/>
              <a:buNone/>
              <a:tabLst/>
              <a:defRPr sz="2400" b="1" i="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01</a:t>
            </a:r>
          </a:p>
        </p:txBody>
      </p:sp>
      <p:sp>
        <p:nvSpPr>
          <p:cNvPr id="38" name="Text Placeholder 3">
            <a:extLst>
              <a:ext uri="{FF2B5EF4-FFF2-40B4-BE49-F238E27FC236}">
                <a16:creationId xmlns:a16="http://schemas.microsoft.com/office/drawing/2014/main" id="{A4871330-8C71-9943-946F-F02EBBCC2CE1}"/>
              </a:ext>
            </a:extLst>
          </p:cNvPr>
          <p:cNvSpPr>
            <a:spLocks noGrp="1"/>
          </p:cNvSpPr>
          <p:nvPr>
            <p:ph type="body" sz="quarter" idx="44" hasCustomPrompt="1"/>
          </p:nvPr>
        </p:nvSpPr>
        <p:spPr>
          <a:xfrm>
            <a:off x="2446412"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02</a:t>
            </a:r>
          </a:p>
        </p:txBody>
      </p:sp>
      <p:sp>
        <p:nvSpPr>
          <p:cNvPr id="39" name="Text Placeholder 3">
            <a:extLst>
              <a:ext uri="{FF2B5EF4-FFF2-40B4-BE49-F238E27FC236}">
                <a16:creationId xmlns:a16="http://schemas.microsoft.com/office/drawing/2014/main" id="{DCC169DC-6A61-FA42-9063-FF298A1205EA}"/>
              </a:ext>
            </a:extLst>
          </p:cNvPr>
          <p:cNvSpPr>
            <a:spLocks noGrp="1"/>
          </p:cNvSpPr>
          <p:nvPr>
            <p:ph type="body" sz="quarter" idx="45" hasCustomPrompt="1"/>
          </p:nvPr>
        </p:nvSpPr>
        <p:spPr>
          <a:xfrm>
            <a:off x="4283544"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03</a:t>
            </a:r>
          </a:p>
        </p:txBody>
      </p:sp>
      <p:sp>
        <p:nvSpPr>
          <p:cNvPr id="40" name="Text Placeholder 3">
            <a:extLst>
              <a:ext uri="{FF2B5EF4-FFF2-40B4-BE49-F238E27FC236}">
                <a16:creationId xmlns:a16="http://schemas.microsoft.com/office/drawing/2014/main" id="{589413F7-BFCC-1E42-AB19-D718645CD7DA}"/>
              </a:ext>
            </a:extLst>
          </p:cNvPr>
          <p:cNvSpPr>
            <a:spLocks noGrp="1"/>
          </p:cNvSpPr>
          <p:nvPr>
            <p:ph type="body" sz="quarter" idx="46" hasCustomPrompt="1"/>
          </p:nvPr>
        </p:nvSpPr>
        <p:spPr>
          <a:xfrm>
            <a:off x="6120676"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04</a:t>
            </a:r>
          </a:p>
        </p:txBody>
      </p:sp>
      <p:sp>
        <p:nvSpPr>
          <p:cNvPr id="41" name="Text Placeholder 3">
            <a:extLst>
              <a:ext uri="{FF2B5EF4-FFF2-40B4-BE49-F238E27FC236}">
                <a16:creationId xmlns:a16="http://schemas.microsoft.com/office/drawing/2014/main" id="{63365312-8C86-D044-B6A8-097ADB8A9285}"/>
              </a:ext>
            </a:extLst>
          </p:cNvPr>
          <p:cNvSpPr>
            <a:spLocks noGrp="1"/>
          </p:cNvSpPr>
          <p:nvPr>
            <p:ph type="body" sz="quarter" idx="47" hasCustomPrompt="1"/>
          </p:nvPr>
        </p:nvSpPr>
        <p:spPr>
          <a:xfrm>
            <a:off x="7957808"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05</a:t>
            </a:r>
          </a:p>
        </p:txBody>
      </p:sp>
      <p:sp>
        <p:nvSpPr>
          <p:cNvPr id="42" name="Text Placeholder 3">
            <a:extLst>
              <a:ext uri="{FF2B5EF4-FFF2-40B4-BE49-F238E27FC236}">
                <a16:creationId xmlns:a16="http://schemas.microsoft.com/office/drawing/2014/main" id="{A69050C2-0169-FD4C-998C-B80D31F216A5}"/>
              </a:ext>
            </a:extLst>
          </p:cNvPr>
          <p:cNvSpPr>
            <a:spLocks noGrp="1"/>
          </p:cNvSpPr>
          <p:nvPr>
            <p:ph type="body" sz="quarter" idx="48" hasCustomPrompt="1"/>
          </p:nvPr>
        </p:nvSpPr>
        <p:spPr>
          <a:xfrm>
            <a:off x="9794938"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06</a:t>
            </a:r>
          </a:p>
        </p:txBody>
      </p:sp>
      <p:sp>
        <p:nvSpPr>
          <p:cNvPr id="44" name="Title 1">
            <a:extLst>
              <a:ext uri="{FF2B5EF4-FFF2-40B4-BE49-F238E27FC236}">
                <a16:creationId xmlns:a16="http://schemas.microsoft.com/office/drawing/2014/main" id="{6B5B39C8-5B6E-8A4C-8EF1-FC3DDE6F9F4B}"/>
              </a:ext>
            </a:extLst>
          </p:cNvPr>
          <p:cNvSpPr>
            <a:spLocks noGrp="1"/>
          </p:cNvSpPr>
          <p:nvPr>
            <p:ph type="title" hasCustomPrompt="1"/>
          </p:nvPr>
        </p:nvSpPr>
        <p:spPr>
          <a:xfrm>
            <a:off x="490117" y="648353"/>
            <a:ext cx="10515600" cy="384149"/>
          </a:xfrm>
          <a:prstGeom prst="rect">
            <a:avLst/>
          </a:prstGeom>
        </p:spPr>
        <p:txBody>
          <a:bodyPr/>
          <a:lstStyle>
            <a:lvl1pPr>
              <a:defRPr kumimoji="0" lang="en-US" sz="3200" b="1" i="0" u="none" strike="noStrike" kern="1200" cap="none" spc="0" normalizeH="0" baseline="0" dirty="0">
                <a:ln>
                  <a:noFill/>
                </a:ln>
                <a:solidFill>
                  <a:srgbClr val="000000"/>
                </a:solidFill>
                <a:effectLst/>
                <a:uLnTx/>
                <a:uFillTx/>
                <a:latin typeface="Futura ND for Nike 365 Cn XBd" panose="020B0806020204030204" pitchFamily="34" charset="0"/>
                <a:ea typeface="+mn-ea"/>
                <a:cs typeface="Futura" panose="020B0602020204020303" pitchFamily="34" charset="-79"/>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lang="en-US"/>
              <a:t>CLICK TO EDIT MASTER TITLE STYLE</a:t>
            </a:r>
          </a:p>
        </p:txBody>
      </p:sp>
      <p:sp>
        <p:nvSpPr>
          <p:cNvPr id="3" name="Freeform: Shape 2">
            <a:extLst>
              <a:ext uri="{FF2B5EF4-FFF2-40B4-BE49-F238E27FC236}">
                <a16:creationId xmlns:a16="http://schemas.microsoft.com/office/drawing/2014/main" id="{24A5F7B7-8C35-6C07-8008-011E577D0A92}"/>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857094109"/>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ACC7FF0-8ABA-4CAC-BA4A-74D97714F3C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6" imgH="396" progId="TCLayout.ActiveDocument.1">
                  <p:embed/>
                </p:oleObj>
              </mc:Choice>
              <mc:Fallback>
                <p:oleObj name="think-cell Slide" r:id="rId4" imgW="396" imgH="396" progId="TCLayout.ActiveDocument.1">
                  <p:embed/>
                  <p:pic>
                    <p:nvPicPr>
                      <p:cNvPr id="3" name="Object 2" hidden="1">
                        <a:extLst>
                          <a:ext uri="{FF2B5EF4-FFF2-40B4-BE49-F238E27FC236}">
                            <a16:creationId xmlns:a16="http://schemas.microsoft.com/office/drawing/2014/main" id="{3ACC7FF0-8ABA-4CAC-BA4A-74D97714F3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846381F-2EF1-4758-8532-767192AA2AA9}"/>
              </a:ext>
            </a:extLst>
          </p:cNvPr>
          <p:cNvSpPr/>
          <p:nvPr userDrawn="1">
            <p:custDataLst>
              <p:tags r:id="rId2"/>
            </p:custDataLst>
          </p:nvPr>
        </p:nvSpPr>
        <p:spPr>
          <a:xfrm>
            <a:off x="0" y="0"/>
            <a:ext cx="158750" cy="15875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800" b="1" i="0" baseline="0">
              <a:latin typeface="Graphik Black" panose="020B0A03030202060203" pitchFamily="34" charset="0"/>
              <a:sym typeface="Graphik Black" panose="020B0A03030202060203" pitchFamily="34" charset="0"/>
            </a:endParaRPr>
          </a:p>
        </p:txBody>
      </p:sp>
      <p:sp>
        <p:nvSpPr>
          <p:cNvPr id="4" name="Title 3"/>
          <p:cNvSpPr>
            <a:spLocks noGrp="1"/>
          </p:cNvSpPr>
          <p:nvPr>
            <p:ph type="title"/>
          </p:nvPr>
        </p:nvSpPr>
        <p:spPr>
          <a:xfrm>
            <a:off x="345018" y="332076"/>
            <a:ext cx="11491383" cy="317919"/>
          </a:xfrm>
          <a:prstGeom prst="rect">
            <a:avLst/>
          </a:prstGeom>
        </p:spPr>
        <p:txBody>
          <a:bodyPr/>
          <a:lstStyle>
            <a:lvl1pPr>
              <a:defRPr sz="2800">
                <a:latin typeface="Graphik" panose="020B0503030202060203" pitchFamily="34" charset="0"/>
              </a:defRPr>
            </a:lvl1pPr>
          </a:lstStyle>
          <a:p>
            <a:r>
              <a:rPr lang="en-US"/>
              <a:t>Click to edit Master title style</a:t>
            </a:r>
          </a:p>
        </p:txBody>
      </p:sp>
      <p:sp>
        <p:nvSpPr>
          <p:cNvPr id="7" name="Text Placeholder 6"/>
          <p:cNvSpPr>
            <a:spLocks noGrp="1"/>
          </p:cNvSpPr>
          <p:nvPr>
            <p:ph type="body" sz="quarter" idx="13"/>
          </p:nvPr>
        </p:nvSpPr>
        <p:spPr>
          <a:xfrm>
            <a:off x="344488" y="1014566"/>
            <a:ext cx="8402108" cy="4294187"/>
          </a:xfrm>
          <a:prstGeom prst="rect">
            <a:avLst/>
          </a:prstGeom>
        </p:spPr>
        <p:txBody>
          <a:bodyPr vert="horz" lIns="0" tIns="0" rIns="0" bIns="0" rtlCol="0">
            <a:noAutofit/>
          </a:bodyPr>
          <a:lstStyle>
            <a:lvl1pPr>
              <a:defRPr lang="en-US" dirty="0" smtClean="0">
                <a:latin typeface="Graphik" panose="020B0503030202060203" pitchFamily="34" charset="0"/>
              </a:defRPr>
            </a:lvl1pPr>
            <a:lvl2pPr marL="182875">
              <a:defRPr lang="en-US" dirty="0" smtClean="0">
                <a:latin typeface="Graphik" panose="020B0503030202060203" pitchFamily="34" charset="0"/>
              </a:defRPr>
            </a:lvl2pPr>
            <a:lvl3pPr marL="365751">
              <a:defRPr lang="en-US" dirty="0" smtClean="0">
                <a:latin typeface="Graphik" panose="020B0503030202060203" pitchFamily="34" charset="0"/>
              </a:defRPr>
            </a:lvl3pPr>
            <a:lvl4pPr>
              <a:defRPr lang="en-US" dirty="0" smtClean="0">
                <a:latin typeface="Graphik" panose="020B0503030202060203" pitchFamily="34" charset="0"/>
              </a:defRPr>
            </a:lvl4pPr>
            <a:lvl5pPr>
              <a:defRPr lang="en-US" dirty="0">
                <a:latin typeface="Graphik"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7B41FC87-2C1F-4340-A8FB-918F7AA7033D}"/>
              </a:ext>
            </a:extLst>
          </p:cNvPr>
          <p:cNvSpPr>
            <a:spLocks noGrp="1"/>
          </p:cNvSpPr>
          <p:nvPr>
            <p:ph type="body" sz="quarter" idx="14" hasCustomPrompt="1"/>
          </p:nvPr>
        </p:nvSpPr>
        <p:spPr>
          <a:xfrm>
            <a:off x="344488" y="667396"/>
            <a:ext cx="11491913" cy="252175"/>
          </a:xfrm>
        </p:spPr>
        <p:txBody>
          <a:bodyPr/>
          <a:lstStyle>
            <a:lvl1pPr>
              <a:defRPr>
                <a:solidFill>
                  <a:schemeClr val="tx2"/>
                </a:solidFill>
                <a:latin typeface="Graphik" panose="020B0503030202060203" pitchFamily="34" charset="0"/>
              </a:defRPr>
            </a:lvl1pPr>
          </a:lstStyle>
          <a:p>
            <a:pPr lvl="0"/>
            <a:r>
              <a:rPr lang="en-US"/>
              <a:t>Click to edit</a:t>
            </a:r>
          </a:p>
        </p:txBody>
      </p:sp>
      <p:sp>
        <p:nvSpPr>
          <p:cNvPr id="5" name="Freeform: Shape 4">
            <a:extLst>
              <a:ext uri="{FF2B5EF4-FFF2-40B4-BE49-F238E27FC236}">
                <a16:creationId xmlns:a16="http://schemas.microsoft.com/office/drawing/2014/main" id="{7D07DA0F-E282-E061-B1D3-CD2743B605DB}"/>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6"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2268889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609600"/>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b="0" baseline="0" dirty="0"/>
            </a:lvl1pPr>
          </a:lstStyle>
          <a:p>
            <a:pPr lvl="0">
              <a:buNone/>
            </a:pPr>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a:t>Source: …</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5"/>
            </p:custDataLst>
          </p:nvPr>
        </p:nvSpPr>
        <p:spPr>
          <a:xfrm>
            <a:off x="554736" y="172212"/>
            <a:ext cx="11082528" cy="437388"/>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p>
        </p:txBody>
      </p:sp>
      <p:sp>
        <p:nvSpPr>
          <p:cNvPr id="2" name="Footer Placeholder 3">
            <a:extLst>
              <a:ext uri="{FF2B5EF4-FFF2-40B4-BE49-F238E27FC236}">
                <a16:creationId xmlns:a16="http://schemas.microsoft.com/office/drawing/2014/main" id="{CDEE3DA9-FAD5-CD19-6609-E4B0801138EE}"/>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
        <p:nvSpPr>
          <p:cNvPr id="4" name="Freeform: Shape 3">
            <a:extLst>
              <a:ext uri="{FF2B5EF4-FFF2-40B4-BE49-F238E27FC236}">
                <a16:creationId xmlns:a16="http://schemas.microsoft.com/office/drawing/2014/main" id="{B60E67D6-EA13-27C5-5BB0-220AFA8B076E}"/>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9"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423399054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C5E957-78DE-55F5-6C94-32E5B9D6DFF1}"/>
              </a:ext>
            </a:extLst>
          </p:cNvPr>
          <p:cNvSpPr>
            <a:spLocks noGrp="1"/>
          </p:cNvSpPr>
          <p:nvPr>
            <p:ph type="dt" sz="half" idx="10"/>
          </p:nvPr>
        </p:nvSpPr>
        <p:spPr/>
        <p:txBody>
          <a:bodyPr/>
          <a:lstStyle/>
          <a:p>
            <a:fld id="{91556AF3-9596-4740-B377-BF135727FA3C}" type="datetimeFigureOut">
              <a:rPr lang="en-US" smtClean="0"/>
              <a:t>9/18/2025</a:t>
            </a:fld>
            <a:endParaRPr lang="en-US"/>
          </a:p>
        </p:txBody>
      </p:sp>
      <p:sp>
        <p:nvSpPr>
          <p:cNvPr id="3" name="Footer Placeholder 2">
            <a:extLst>
              <a:ext uri="{FF2B5EF4-FFF2-40B4-BE49-F238E27FC236}">
                <a16:creationId xmlns:a16="http://schemas.microsoft.com/office/drawing/2014/main" id="{651C0E04-729C-CD5B-3696-A7041E98D8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75D5BA-EBE9-CF30-1527-64936803F6FC}"/>
              </a:ext>
            </a:extLst>
          </p:cNvPr>
          <p:cNvSpPr>
            <a:spLocks noGrp="1"/>
          </p:cNvSpPr>
          <p:nvPr>
            <p:ph type="sldNum" sz="quarter" idx="12"/>
          </p:nvPr>
        </p:nvSpPr>
        <p:spPr/>
        <p:txBody>
          <a:bodyPr/>
          <a:lstStyle/>
          <a:p>
            <a:fld id="{D9C0AD1C-0DCF-A64A-9037-A2CCC7654ADA}" type="slidenum">
              <a:rPr lang="en-US" smtClean="0"/>
              <a:t>‹#›</a:t>
            </a:fld>
            <a:endParaRPr lang="en-US"/>
          </a:p>
        </p:txBody>
      </p:sp>
      <p:sp>
        <p:nvSpPr>
          <p:cNvPr id="5" name="Freeform: Shape 4">
            <a:extLst>
              <a:ext uri="{FF2B5EF4-FFF2-40B4-BE49-F238E27FC236}">
                <a16:creationId xmlns:a16="http://schemas.microsoft.com/office/drawing/2014/main" id="{3E4F5ABD-906D-569C-2F0B-3E80E6E54DBF}"/>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124011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A852A9-8933-496B-9D79-EE1F5CF70E4F}"/>
              </a:ext>
            </a:extLst>
          </p:cNvPr>
          <p:cNvSpPr>
            <a:spLocks noGrp="1"/>
          </p:cNvSpPr>
          <p:nvPr>
            <p:ph type="body" sz="quarter" idx="10" hasCustomPrompt="1"/>
          </p:nvPr>
        </p:nvSpPr>
        <p:spPr>
          <a:xfrm>
            <a:off x="380209" y="344592"/>
            <a:ext cx="11430001" cy="384049"/>
          </a:xfrm>
          <a:prstGeom prst="rect">
            <a:avLst/>
          </a:prstGeom>
        </p:spPr>
        <p:txBody>
          <a:bodyPr vert="horz" wrap="square" lIns="0" tIns="0" rIns="0" bIns="0" rtlCol="0">
            <a:noAutofit/>
          </a:bodyPr>
          <a:lstStyle>
            <a:lvl1pPr marL="0" indent="0">
              <a:lnSpc>
                <a:spcPct val="85000"/>
              </a:lnSpc>
              <a:buNone/>
              <a:defRPr lang="en-US" sz="2800" b="1">
                <a:latin typeface="Graphik-Semibold" panose="020B0703030202060203" pitchFamily="34" charset="0"/>
                <a:ea typeface="+mj-ea"/>
                <a:cs typeface="+mj-cs"/>
              </a:defRPr>
            </a:lvl1pPr>
          </a:lstStyle>
          <a:p>
            <a:pPr lvl="0" defTabSz="914377">
              <a:lnSpc>
                <a:spcPct val="85000"/>
              </a:lnSpc>
              <a:spcBef>
                <a:spcPct val="0"/>
              </a:spcBef>
              <a:spcAft>
                <a:spcPts val="0"/>
              </a:spcAft>
            </a:pPr>
            <a:r>
              <a:rPr lang="en-US"/>
              <a:t>Click To Edit Master Title Slide</a:t>
            </a:r>
          </a:p>
        </p:txBody>
      </p:sp>
      <p:sp>
        <p:nvSpPr>
          <p:cNvPr id="2" name="Freeform: Shape 1">
            <a:extLst>
              <a:ext uri="{FF2B5EF4-FFF2-40B4-BE49-F238E27FC236}">
                <a16:creationId xmlns:a16="http://schemas.microsoft.com/office/drawing/2014/main" id="{744F7E58-02F9-DF2D-F1DD-43F3BF767961}"/>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292752947"/>
      </p:ext>
    </p:extLst>
  </p:cSld>
  <p:clrMapOvr>
    <a:masterClrMapping/>
  </p:clrMapOvr>
  <p:extLst>
    <p:ext uri="{DCECCB84-F9BA-43D5-87BE-67443E8EF086}">
      <p15:sldGuideLst xmlns:p15="http://schemas.microsoft.com/office/powerpoint/2012/main">
        <p15:guide id="1" orient="horz" pos="164">
          <p15:clr>
            <a:srgbClr val="FBAE40"/>
          </p15:clr>
        </p15:guide>
        <p15:guide id="2" orient="horz" pos="368">
          <p15:clr>
            <a:srgbClr val="FBAE40"/>
          </p15:clr>
        </p15:guide>
        <p15:guide id="3" orient="horz" pos="640">
          <p15:clr>
            <a:srgbClr val="FBAE40"/>
          </p15:clr>
        </p15:guide>
        <p15:guide id="4" orient="horz" pos="40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A852A9-8933-496B-9D79-EE1F5CF70E4F}"/>
              </a:ext>
            </a:extLst>
          </p:cNvPr>
          <p:cNvSpPr>
            <a:spLocks noGrp="1"/>
          </p:cNvSpPr>
          <p:nvPr>
            <p:ph type="body" sz="quarter" idx="10" hasCustomPrompt="1"/>
          </p:nvPr>
        </p:nvSpPr>
        <p:spPr>
          <a:xfrm>
            <a:off x="380209" y="344592"/>
            <a:ext cx="11430001" cy="384049"/>
          </a:xfrm>
          <a:prstGeom prst="rect">
            <a:avLst/>
          </a:prstGeom>
        </p:spPr>
        <p:txBody>
          <a:bodyPr vert="horz" wrap="square" lIns="0" tIns="0" rIns="0" bIns="0" rtlCol="0">
            <a:noAutofit/>
          </a:bodyPr>
          <a:lstStyle>
            <a:lvl1pPr marL="0" indent="0">
              <a:lnSpc>
                <a:spcPct val="85000"/>
              </a:lnSpc>
              <a:buNone/>
              <a:defRPr lang="en-US" sz="2800" b="1" dirty="0">
                <a:latin typeface="Graphik-Semibold" panose="020B0703030202060203" pitchFamily="34" charset="0"/>
                <a:ea typeface="+mj-ea"/>
                <a:cs typeface="+mj-cs"/>
              </a:defRPr>
            </a:lvl1pPr>
          </a:lstStyle>
          <a:p>
            <a:pPr lvl="0" defTabSz="914377">
              <a:lnSpc>
                <a:spcPct val="85000"/>
              </a:lnSpc>
              <a:spcBef>
                <a:spcPct val="0"/>
              </a:spcBef>
              <a:spcAft>
                <a:spcPts val="0"/>
              </a:spcAft>
            </a:pPr>
            <a:r>
              <a:rPr lang="en-US"/>
              <a:t>Click To Edit Master Title Slide</a:t>
            </a:r>
          </a:p>
        </p:txBody>
      </p:sp>
      <p:sp>
        <p:nvSpPr>
          <p:cNvPr id="2" name="Text Placeholder 3">
            <a:extLst>
              <a:ext uri="{FF2B5EF4-FFF2-40B4-BE49-F238E27FC236}">
                <a16:creationId xmlns:a16="http://schemas.microsoft.com/office/drawing/2014/main" id="{190B20FC-D4DA-8348-41B0-D46D8743DCC4}"/>
              </a:ext>
            </a:extLst>
          </p:cNvPr>
          <p:cNvSpPr>
            <a:spLocks noGrp="1"/>
          </p:cNvSpPr>
          <p:nvPr>
            <p:ph type="body" sz="quarter" idx="11" hasCustomPrompt="1"/>
          </p:nvPr>
        </p:nvSpPr>
        <p:spPr>
          <a:xfrm>
            <a:off x="380208" y="728641"/>
            <a:ext cx="11430001" cy="384048"/>
          </a:xfrm>
        </p:spPr>
        <p:txBody>
          <a:bodyPr anchor="t"/>
          <a:lstStyle>
            <a:lvl1pPr marL="0" indent="0">
              <a:spcAft>
                <a:spcPts val="0"/>
              </a:spcAft>
              <a:buNone/>
              <a:defRPr sz="1600">
                <a:solidFill>
                  <a:schemeClr val="tx1"/>
                </a:solidFill>
                <a:latin typeface="+mn-lt"/>
              </a:defRPr>
            </a:lvl1pPr>
          </a:lstStyle>
          <a:p>
            <a:pPr lvl="0"/>
            <a:r>
              <a:rPr lang="en-US"/>
              <a:t>Place subtitle here 16pt</a:t>
            </a:r>
          </a:p>
        </p:txBody>
      </p:sp>
      <p:sp>
        <p:nvSpPr>
          <p:cNvPr id="3" name="Freeform: Shape 2">
            <a:extLst>
              <a:ext uri="{FF2B5EF4-FFF2-40B4-BE49-F238E27FC236}">
                <a16:creationId xmlns:a16="http://schemas.microsoft.com/office/drawing/2014/main" id="{57F6C984-59DB-65D7-12F0-0ACF0AF273B4}"/>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2642339749"/>
      </p:ext>
    </p:extLst>
  </p:cSld>
  <p:clrMapOvr>
    <a:masterClrMapping/>
  </p:clrMapOvr>
  <p:extLst>
    <p:ext uri="{DCECCB84-F9BA-43D5-87BE-67443E8EF086}">
      <p15:sldGuideLst xmlns:p15="http://schemas.microsoft.com/office/powerpoint/2012/main">
        <p15:guide id="1" orient="horz" pos="164">
          <p15:clr>
            <a:srgbClr val="FBAE40"/>
          </p15:clr>
        </p15:guide>
        <p15:guide id="2" orient="horz" pos="368">
          <p15:clr>
            <a:srgbClr val="FBAE40"/>
          </p15:clr>
        </p15:guide>
        <p15:guide id="3" orient="horz" pos="640">
          <p15:clr>
            <a:srgbClr val="FBAE40"/>
          </p15:clr>
        </p15:guide>
        <p15:guide id="4" orient="horz" pos="40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line Title w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A852A9-8933-496B-9D79-EE1F5CF70E4F}"/>
              </a:ext>
            </a:extLst>
          </p:cNvPr>
          <p:cNvSpPr>
            <a:spLocks noGrp="1"/>
          </p:cNvSpPr>
          <p:nvPr>
            <p:ph type="body" sz="quarter" idx="10" hasCustomPrompt="1"/>
          </p:nvPr>
        </p:nvSpPr>
        <p:spPr>
          <a:xfrm>
            <a:off x="380209" y="344592"/>
            <a:ext cx="11430001" cy="778152"/>
          </a:xfrm>
          <a:prstGeom prst="rect">
            <a:avLst/>
          </a:prstGeom>
        </p:spPr>
        <p:txBody>
          <a:bodyPr vert="horz" wrap="square" lIns="0" tIns="0" rIns="0" bIns="0" rtlCol="0">
            <a:noAutofit/>
          </a:bodyPr>
          <a:lstStyle>
            <a:lvl1pPr marL="0" indent="0">
              <a:lnSpc>
                <a:spcPct val="85000"/>
              </a:lnSpc>
              <a:buNone/>
              <a:defRPr lang="en-US" sz="2800" b="1" dirty="0">
                <a:latin typeface="Graphik-Semibold" panose="020B0703030202060203" pitchFamily="34" charset="0"/>
                <a:ea typeface="+mj-ea"/>
                <a:cs typeface="+mj-cs"/>
              </a:defRPr>
            </a:lvl1pPr>
          </a:lstStyle>
          <a:p>
            <a:pPr lvl="0" defTabSz="914377">
              <a:lnSpc>
                <a:spcPct val="85000"/>
              </a:lnSpc>
              <a:spcBef>
                <a:spcPct val="0"/>
              </a:spcBef>
              <a:spcAft>
                <a:spcPts val="0"/>
              </a:spcAft>
            </a:pPr>
            <a:r>
              <a:rPr lang="en-US"/>
              <a:t>Click To Edit Master Title Slide</a:t>
            </a:r>
          </a:p>
          <a:p>
            <a:pPr marL="0" marR="0" lvl="0" indent="0" algn="l" defTabSz="914377" rtl="0" eaLnBrk="1" fontAlgn="auto" latinLnBrk="0" hangingPunct="1">
              <a:lnSpc>
                <a:spcPct val="85000"/>
              </a:lnSpc>
              <a:spcBef>
                <a:spcPct val="0"/>
              </a:spcBef>
              <a:spcAft>
                <a:spcPts val="0"/>
              </a:spcAft>
              <a:buClrTx/>
              <a:buSzTx/>
              <a:buFont typeface="Graphik" panose="020B0604020202020204" pitchFamily="34" charset="0"/>
              <a:buNone/>
              <a:tabLst/>
              <a:defRPr/>
            </a:pPr>
            <a:r>
              <a:rPr lang="en-US"/>
              <a:t>Click To Edit Master Title Slide</a:t>
            </a:r>
          </a:p>
        </p:txBody>
      </p:sp>
      <p:sp>
        <p:nvSpPr>
          <p:cNvPr id="2" name="Text Placeholder 3">
            <a:extLst>
              <a:ext uri="{FF2B5EF4-FFF2-40B4-BE49-F238E27FC236}">
                <a16:creationId xmlns:a16="http://schemas.microsoft.com/office/drawing/2014/main" id="{190B20FC-D4DA-8348-41B0-D46D8743DCC4}"/>
              </a:ext>
            </a:extLst>
          </p:cNvPr>
          <p:cNvSpPr>
            <a:spLocks noGrp="1"/>
          </p:cNvSpPr>
          <p:nvPr>
            <p:ph type="body" sz="quarter" idx="11" hasCustomPrompt="1"/>
          </p:nvPr>
        </p:nvSpPr>
        <p:spPr>
          <a:xfrm>
            <a:off x="380208" y="1122744"/>
            <a:ext cx="11430001" cy="384048"/>
          </a:xfrm>
        </p:spPr>
        <p:txBody>
          <a:bodyPr anchor="t"/>
          <a:lstStyle>
            <a:lvl1pPr marL="0" indent="0">
              <a:spcAft>
                <a:spcPts val="0"/>
              </a:spcAft>
              <a:buNone/>
              <a:defRPr sz="1600">
                <a:solidFill>
                  <a:schemeClr val="tx1"/>
                </a:solidFill>
                <a:latin typeface="+mn-lt"/>
              </a:defRPr>
            </a:lvl1pPr>
          </a:lstStyle>
          <a:p>
            <a:pPr lvl="0"/>
            <a:r>
              <a:rPr lang="en-US"/>
              <a:t>Place subtitle here 16pt</a:t>
            </a:r>
          </a:p>
        </p:txBody>
      </p:sp>
      <p:sp>
        <p:nvSpPr>
          <p:cNvPr id="3" name="Freeform: Shape 2">
            <a:extLst>
              <a:ext uri="{FF2B5EF4-FFF2-40B4-BE49-F238E27FC236}">
                <a16:creationId xmlns:a16="http://schemas.microsoft.com/office/drawing/2014/main" id="{6E56F2B4-DAEB-262F-8385-A1E91E8E6338}"/>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2918817366"/>
      </p:ext>
    </p:extLst>
  </p:cSld>
  <p:clrMapOvr>
    <a:masterClrMapping/>
  </p:clrMapOvr>
  <p:extLst>
    <p:ext uri="{DCECCB84-F9BA-43D5-87BE-67443E8EF086}">
      <p15:sldGuideLst xmlns:p15="http://schemas.microsoft.com/office/powerpoint/2012/main">
        <p15:guide id="1" orient="horz" pos="164">
          <p15:clr>
            <a:srgbClr val="FBAE40"/>
          </p15:clr>
        </p15:guide>
        <p15:guide id="2" orient="horz" pos="368">
          <p15:clr>
            <a:srgbClr val="FBAE40"/>
          </p15:clr>
        </p15:guide>
        <p15:guide id="3" orient="horz" pos="640">
          <p15:clr>
            <a:srgbClr val="FBAE40"/>
          </p15:clr>
        </p15:guide>
        <p15:guide id="4" orient="horz" pos="408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107274-23DF-0898-4BDD-2FF683E81FB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2025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grpSp>
        <p:nvGrpSpPr>
          <p:cNvPr id="19" name="Group 18">
            <a:extLst>
              <a:ext uri="{FF2B5EF4-FFF2-40B4-BE49-F238E27FC236}">
                <a16:creationId xmlns:a16="http://schemas.microsoft.com/office/drawing/2014/main" id="{65D19CD6-37EF-7987-12AC-488D1B61C517}"/>
              </a:ext>
            </a:extLst>
          </p:cNvPr>
          <p:cNvGrpSpPr/>
          <p:nvPr userDrawn="1"/>
        </p:nvGrpSpPr>
        <p:grpSpPr>
          <a:xfrm>
            <a:off x="381000" y="6469668"/>
            <a:ext cx="1393812" cy="197311"/>
            <a:chOff x="8417578" y="567698"/>
            <a:chExt cx="3027158" cy="428530"/>
          </a:xfrm>
        </p:grpSpPr>
        <p:pic>
          <p:nvPicPr>
            <p:cNvPr id="20" name="Picture 2">
              <a:extLst>
                <a:ext uri="{FF2B5EF4-FFF2-40B4-BE49-F238E27FC236}">
                  <a16:creationId xmlns:a16="http://schemas.microsoft.com/office/drawing/2014/main" id="{74BA1EDB-4B49-461A-065D-7458F22CB7FB}"/>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54731C9B-0A9F-5C26-F178-ADDAE681C1F9}"/>
                </a:ext>
              </a:extLst>
            </p:cNvPr>
            <p:cNvGrpSpPr>
              <a:grpSpLocks noChangeAspect="1"/>
            </p:cNvGrpSpPr>
            <p:nvPr userDrawn="1"/>
          </p:nvGrpSpPr>
          <p:grpSpPr>
            <a:xfrm>
              <a:off x="8417578" y="567698"/>
              <a:ext cx="1489747" cy="399866"/>
              <a:chOff x="9638475" y="1219200"/>
              <a:chExt cx="1389888" cy="373063"/>
            </a:xfrm>
          </p:grpSpPr>
          <p:pic>
            <p:nvPicPr>
              <p:cNvPr id="23" name="Picture 22">
                <a:extLst>
                  <a:ext uri="{FF2B5EF4-FFF2-40B4-BE49-F238E27FC236}">
                    <a16:creationId xmlns:a16="http://schemas.microsoft.com/office/drawing/2014/main" id="{970D84DE-93B2-5761-0CDD-4020EE3BC42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24" name="Freeform 5">
                <a:extLst>
                  <a:ext uri="{FF2B5EF4-FFF2-40B4-BE49-F238E27FC236}">
                    <a16:creationId xmlns:a16="http://schemas.microsoft.com/office/drawing/2014/main" id="{51C7AC34-B7F9-57F0-A61E-9B49BE424987}"/>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22" name="Straight Connector 21">
              <a:extLst>
                <a:ext uri="{FF2B5EF4-FFF2-40B4-BE49-F238E27FC236}">
                  <a16:creationId xmlns:a16="http://schemas.microsoft.com/office/drawing/2014/main" id="{96795977-B79F-2302-8062-9432D1743728}"/>
                </a:ext>
              </a:extLst>
            </p:cNvPr>
            <p:cNvCxnSpPr/>
            <p:nvPr userDrawn="1"/>
          </p:nvCxnSpPr>
          <p:spPr>
            <a:xfrm>
              <a:off x="10112963" y="596363"/>
              <a:ext cx="0" cy="39986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143496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 y="0"/>
            <a:ext cx="12192001"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grpSp>
        <p:nvGrpSpPr>
          <p:cNvPr id="3" name="Group 2">
            <a:extLst>
              <a:ext uri="{FF2B5EF4-FFF2-40B4-BE49-F238E27FC236}">
                <a16:creationId xmlns:a16="http://schemas.microsoft.com/office/drawing/2014/main" id="{B206CB6E-1A2C-4A9A-1BFF-95CF683F7825}"/>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ABF9178D-DDA9-D732-29D0-169E31360FA2}"/>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FF4BB0C-0116-0065-D8AA-55164FA8FFF7}"/>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268A7B86-CC1C-2258-910E-DFCD2B09059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D32CCD95-5A57-B1ED-69EF-943BB08B5445}"/>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9" name="Straight Connector 8">
              <a:extLst>
                <a:ext uri="{FF2B5EF4-FFF2-40B4-BE49-F238E27FC236}">
                  <a16:creationId xmlns:a16="http://schemas.microsoft.com/office/drawing/2014/main" id="{3B09987B-09B1-6F50-6D3D-7AD7E7C196AA}"/>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5" name="Picture 24" descr="A person pushing a stroller&#10;&#10;Description automatically generated with medium confidence">
            <a:extLst>
              <a:ext uri="{FF2B5EF4-FFF2-40B4-BE49-F238E27FC236}">
                <a16:creationId xmlns:a16="http://schemas.microsoft.com/office/drawing/2014/main" id="{8C94505E-AC52-E39F-05E7-DB2F34EE757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767786" y="1274064"/>
            <a:ext cx="6464808" cy="4309872"/>
          </a:xfrm>
          <a:prstGeom prst="rect">
            <a:avLst/>
          </a:prstGeom>
        </p:spPr>
      </p:pic>
      <p:pic>
        <p:nvPicPr>
          <p:cNvPr id="7" name="Picture 6" descr="A picture containing white, sketch, design&#10;&#10;Description automatically generated">
            <a:extLst>
              <a:ext uri="{FF2B5EF4-FFF2-40B4-BE49-F238E27FC236}">
                <a16:creationId xmlns:a16="http://schemas.microsoft.com/office/drawing/2014/main" id="{4FB8983C-ADAA-C9FC-38AA-A61FCB137FC5}"/>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21456"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202671776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grpSp>
        <p:nvGrpSpPr>
          <p:cNvPr id="3" name="Group 2">
            <a:extLst>
              <a:ext uri="{FF2B5EF4-FFF2-40B4-BE49-F238E27FC236}">
                <a16:creationId xmlns:a16="http://schemas.microsoft.com/office/drawing/2014/main" id="{37BE4917-051A-BB1F-03B8-DE62488F18C9}"/>
              </a:ext>
            </a:extLst>
          </p:cNvPr>
          <p:cNvGrpSpPr/>
          <p:nvPr userDrawn="1"/>
        </p:nvGrpSpPr>
        <p:grpSpPr>
          <a:xfrm>
            <a:off x="381000" y="6469668"/>
            <a:ext cx="1393812" cy="197311"/>
            <a:chOff x="8417578" y="567698"/>
            <a:chExt cx="3027158" cy="428530"/>
          </a:xfrm>
        </p:grpSpPr>
        <p:pic>
          <p:nvPicPr>
            <p:cNvPr id="4" name="Picture 2">
              <a:extLst>
                <a:ext uri="{FF2B5EF4-FFF2-40B4-BE49-F238E27FC236}">
                  <a16:creationId xmlns:a16="http://schemas.microsoft.com/office/drawing/2014/main" id="{B4645920-517C-EC3C-EF6E-0A618C59BC38}"/>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05516B5-962D-48B0-F94E-7DE0684CDD96}"/>
                </a:ext>
              </a:extLst>
            </p:cNvPr>
            <p:cNvGrpSpPr>
              <a:grpSpLocks noChangeAspect="1"/>
            </p:cNvGrpSpPr>
            <p:nvPr userDrawn="1"/>
          </p:nvGrpSpPr>
          <p:grpSpPr>
            <a:xfrm>
              <a:off x="8417578" y="567698"/>
              <a:ext cx="1489747" cy="399866"/>
              <a:chOff x="9638475" y="1219200"/>
              <a:chExt cx="1389888" cy="373063"/>
            </a:xfrm>
          </p:grpSpPr>
          <p:pic>
            <p:nvPicPr>
              <p:cNvPr id="9" name="Picture 8">
                <a:extLst>
                  <a:ext uri="{FF2B5EF4-FFF2-40B4-BE49-F238E27FC236}">
                    <a16:creationId xmlns:a16="http://schemas.microsoft.com/office/drawing/2014/main" id="{013F95E0-AA12-CC6D-0B0D-F79B179E1A1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FCD9F393-8FFB-392A-1EA2-6A6CBEE5D470}"/>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7104A4DE-056C-B115-1B31-D0303C5A178C}"/>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Picture 16" descr="A picture containing outdoor, vehicle, land vehicle, building&#10;&#10;Description automatically generated">
            <a:extLst>
              <a:ext uri="{FF2B5EF4-FFF2-40B4-BE49-F238E27FC236}">
                <a16:creationId xmlns:a16="http://schemas.microsoft.com/office/drawing/2014/main" id="{8818C5D8-BDAD-E511-EFBA-F5089EB1CDEF}"/>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767786" y="1274064"/>
            <a:ext cx="6458712" cy="4309872"/>
          </a:xfrm>
          <a:prstGeom prst="rect">
            <a:avLst/>
          </a:prstGeom>
        </p:spPr>
      </p:pic>
      <p:pic>
        <p:nvPicPr>
          <p:cNvPr id="10" name="Picture 9" descr="A picture containing white, sketch, design&#10;&#10;Description automatically generated">
            <a:extLst>
              <a:ext uri="{FF2B5EF4-FFF2-40B4-BE49-F238E27FC236}">
                <a16:creationId xmlns:a16="http://schemas.microsoft.com/office/drawing/2014/main" id="{550C720F-583A-101D-1D8E-19C35412268C}"/>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78008"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2136544721"/>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grpSp>
        <p:nvGrpSpPr>
          <p:cNvPr id="3" name="Group 2">
            <a:extLst>
              <a:ext uri="{FF2B5EF4-FFF2-40B4-BE49-F238E27FC236}">
                <a16:creationId xmlns:a16="http://schemas.microsoft.com/office/drawing/2014/main" id="{D5A975EF-B945-9A82-80DE-9E92F03BB7D8}"/>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3F785CE6-7B05-F558-2D45-C12993B1A2C2}"/>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0DA00CD-98AF-E8FE-BF06-60289A0C4158}"/>
                </a:ext>
              </a:extLst>
            </p:cNvPr>
            <p:cNvGrpSpPr>
              <a:grpSpLocks noChangeAspect="1"/>
            </p:cNvGrpSpPr>
            <p:nvPr userDrawn="1"/>
          </p:nvGrpSpPr>
          <p:grpSpPr>
            <a:xfrm>
              <a:off x="8417578" y="567698"/>
              <a:ext cx="1489747" cy="399866"/>
              <a:chOff x="9638475" y="1219200"/>
              <a:chExt cx="1389888" cy="373063"/>
            </a:xfrm>
          </p:grpSpPr>
          <p:pic>
            <p:nvPicPr>
              <p:cNvPr id="9" name="Picture 8">
                <a:extLst>
                  <a:ext uri="{FF2B5EF4-FFF2-40B4-BE49-F238E27FC236}">
                    <a16:creationId xmlns:a16="http://schemas.microsoft.com/office/drawing/2014/main" id="{426025C7-0F9E-ECC3-ECD8-5E3C6845915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E2170C19-FCEA-0D42-7C3C-19790C932E5A}"/>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8" name="Straight Connector 7">
              <a:extLst>
                <a:ext uri="{FF2B5EF4-FFF2-40B4-BE49-F238E27FC236}">
                  <a16:creationId xmlns:a16="http://schemas.microsoft.com/office/drawing/2014/main" id="{25249BAA-006E-08C3-E98A-9FCA0729EEA7}"/>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Picture 14" descr="A picture containing sky, outdoor, cloud, airplane&#10;&#10;Description automatically generated">
            <a:extLst>
              <a:ext uri="{FF2B5EF4-FFF2-40B4-BE49-F238E27FC236}">
                <a16:creationId xmlns:a16="http://schemas.microsoft.com/office/drawing/2014/main" id="{4D673597-ACB5-4A70-D184-775E31FF95F3}"/>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767786" y="1274064"/>
            <a:ext cx="6442775" cy="4298508"/>
          </a:xfrm>
          <a:prstGeom prst="rect">
            <a:avLst/>
          </a:prstGeom>
        </p:spPr>
      </p:pic>
      <p:pic>
        <p:nvPicPr>
          <p:cNvPr id="10" name="Picture 9" descr="A picture containing white, sketch, design&#10;&#10;Description automatically generated">
            <a:extLst>
              <a:ext uri="{FF2B5EF4-FFF2-40B4-BE49-F238E27FC236}">
                <a16:creationId xmlns:a16="http://schemas.microsoft.com/office/drawing/2014/main" id="{CF56E849-D25E-7CF6-BFE8-2A449676E8C4}"/>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78008"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2059424953"/>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urple)">
    <p:bg>
      <p:bgPr>
        <a:solidFill>
          <a:schemeClr val="tx2"/>
        </a:solidFill>
        <a:effectLst/>
      </p:bgPr>
    </p:bg>
    <p:spTree>
      <p:nvGrpSpPr>
        <p:cNvPr id="1" name=""/>
        <p:cNvGrpSpPr/>
        <p:nvPr/>
      </p:nvGrpSpPr>
      <p:grpSpPr>
        <a:xfrm>
          <a:off x="0" y="0"/>
          <a:ext cx="0" cy="0"/>
          <a:chOff x="0" y="0"/>
          <a:chExt cx="0" cy="0"/>
        </a:xfrm>
      </p:grpSpPr>
      <p:sp>
        <p:nvSpPr>
          <p:cNvPr id="2" name="Title ">
            <a:extLst>
              <a:ext uri="{FF2B5EF4-FFF2-40B4-BE49-F238E27FC236}">
                <a16:creationId xmlns:a16="http://schemas.microsoft.com/office/drawing/2014/main" id="{FCD1DF44-C8EE-0F4E-BDEC-68926901E913}"/>
              </a:ext>
            </a:extLst>
          </p:cNvPr>
          <p:cNvSpPr>
            <a:spLocks noGrp="1"/>
          </p:cNvSpPr>
          <p:nvPr>
            <p:ph type="title"/>
          </p:nvPr>
        </p:nvSpPr>
        <p:spPr>
          <a:xfrm>
            <a:off x="571500" y="571501"/>
            <a:ext cx="9182100" cy="603504"/>
          </a:xfrm>
        </p:spPr>
        <p:txBody>
          <a:bodyPr/>
          <a:lstStyle>
            <a:lvl1pPr>
              <a:defRPr sz="3800">
                <a:solidFill>
                  <a:schemeClr val="bg1"/>
                </a:solidFill>
              </a:defRPr>
            </a:lvl1pPr>
          </a:lstStyle>
          <a:p>
            <a:r>
              <a:rPr lang="en-US"/>
              <a:t>Click to edit Master title style</a:t>
            </a:r>
          </a:p>
        </p:txBody>
      </p:sp>
      <p:sp>
        <p:nvSpPr>
          <p:cNvPr id="6" name="Text Placeholder">
            <a:extLst>
              <a:ext uri="{FF2B5EF4-FFF2-40B4-BE49-F238E27FC236}">
                <a16:creationId xmlns:a16="http://schemas.microsoft.com/office/drawing/2014/main" id="{CAB57E01-7BD9-5D45-9F56-00B666EF7D53}"/>
              </a:ext>
            </a:extLst>
          </p:cNvPr>
          <p:cNvSpPr>
            <a:spLocks noGrp="1"/>
          </p:cNvSpPr>
          <p:nvPr>
            <p:ph type="body" sz="quarter" idx="12" hasCustomPrompt="1"/>
          </p:nvPr>
        </p:nvSpPr>
        <p:spPr>
          <a:xfrm>
            <a:off x="571500" y="1524000"/>
            <a:ext cx="9182100" cy="4495800"/>
          </a:xfrm>
        </p:spPr>
        <p:txBody>
          <a:bodyPr/>
          <a:lstStyle>
            <a:lvl1pPr marL="658368" indent="-658368">
              <a:spcAft>
                <a:spcPts val="1800"/>
              </a:spcAft>
              <a:buClr>
                <a:schemeClr val="bg1"/>
              </a:buClr>
              <a:buSzPct val="125000"/>
              <a:buFont typeface="+mj-lt"/>
              <a:buAutoNum type="arabicPeriod"/>
              <a:tabLst/>
              <a:defRPr>
                <a:solidFill>
                  <a:schemeClr val="bg1"/>
                </a:solidFill>
              </a:defRPr>
            </a:lvl1pPr>
          </a:lstStyle>
          <a:p>
            <a:pPr lvl="0"/>
            <a:r>
              <a:rPr lang="en-US"/>
              <a:t>Click to add your first section title here</a:t>
            </a:r>
          </a:p>
          <a:p>
            <a:pPr lvl="0"/>
            <a:r>
              <a:rPr lang="en-US"/>
              <a:t>Click to add your second section title here</a:t>
            </a:r>
          </a:p>
          <a:p>
            <a:pPr lvl="0"/>
            <a:r>
              <a:rPr lang="en-US"/>
              <a:t>Click to add your third section title here</a:t>
            </a:r>
          </a:p>
        </p:txBody>
      </p:sp>
      <p:sp>
        <p:nvSpPr>
          <p:cNvPr id="5" name="Footer Placeholder">
            <a:extLst>
              <a:ext uri="{FF2B5EF4-FFF2-40B4-BE49-F238E27FC236}">
                <a16:creationId xmlns:a16="http://schemas.microsoft.com/office/drawing/2014/main" id="{5C1B1610-1C2B-9444-82D9-C35788C7F579}"/>
              </a:ext>
            </a:extLst>
          </p:cNvPr>
          <p:cNvSpPr>
            <a:spLocks noGrp="1"/>
          </p:cNvSpPr>
          <p:nvPr>
            <p:ph type="ftr" sz="quarter" idx="13"/>
          </p:nvPr>
        </p:nvSpPr>
        <p:spPr/>
        <p:txBody>
          <a:bodyPr/>
          <a:lstStyle>
            <a:lvl1pPr>
              <a:defRPr>
                <a:solidFill>
                  <a:schemeClr val="bg1"/>
                </a:solidFill>
              </a:defRPr>
            </a:lvl1pPr>
          </a:lstStyle>
          <a:p>
            <a:endParaRPr lang="en-US"/>
          </a:p>
        </p:txBody>
      </p:sp>
      <p:sp>
        <p:nvSpPr>
          <p:cNvPr id="7" name="Slide Number Placeholder">
            <a:extLst>
              <a:ext uri="{FF2B5EF4-FFF2-40B4-BE49-F238E27FC236}">
                <a16:creationId xmlns:a16="http://schemas.microsoft.com/office/drawing/2014/main" id="{D48470DD-3605-5744-BEC4-EA44114F6078}"/>
              </a:ext>
            </a:extLst>
          </p:cNvPr>
          <p:cNvSpPr>
            <a:spLocks noGrp="1"/>
          </p:cNvSpPr>
          <p:nvPr>
            <p:ph type="sldNum" sz="quarter" idx="14"/>
          </p:nvPr>
        </p:nvSpPr>
        <p:spPr/>
        <p:txBody>
          <a:bodyPr/>
          <a:lstStyle>
            <a:lvl1pPr>
              <a:defRPr>
                <a:solidFill>
                  <a:schemeClr val="bg1"/>
                </a:solidFill>
              </a:defRPr>
            </a:lvl1pPr>
          </a:lstStyle>
          <a:p>
            <a:fld id="{7966EA62-41C5-4F9A-A915-5B0BC739C923}" type="slidenum">
              <a:rPr lang="en-US" smtClean="0"/>
              <a:t>‹#›</a:t>
            </a:fld>
            <a:endParaRPr lang="en-US"/>
          </a:p>
        </p:txBody>
      </p:sp>
    </p:spTree>
    <p:extLst>
      <p:ext uri="{BB962C8B-B14F-4D97-AF65-F5344CB8AC3E}">
        <p14:creationId xmlns:p14="http://schemas.microsoft.com/office/powerpoint/2010/main" val="30457058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pic>
        <p:nvPicPr>
          <p:cNvPr id="4" name="Picture 3" descr="A person and person looking through a box&#10;&#10;Description automatically generated with low confidence">
            <a:extLst>
              <a:ext uri="{FF2B5EF4-FFF2-40B4-BE49-F238E27FC236}">
                <a16:creationId xmlns:a16="http://schemas.microsoft.com/office/drawing/2014/main" id="{C9DECB95-0120-0ABB-C205-464AA91A04A8}"/>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67786" y="1274064"/>
            <a:ext cx="6464808" cy="4309872"/>
          </a:xfrm>
          <a:prstGeom prst="rect">
            <a:avLst/>
          </a:prstGeom>
        </p:spPr>
      </p:pic>
      <p:pic>
        <p:nvPicPr>
          <p:cNvPr id="9" name="Picture 8" descr="A picture containing white, sketch, design&#10;&#10;Description automatically generated">
            <a:extLst>
              <a:ext uri="{FF2B5EF4-FFF2-40B4-BE49-F238E27FC236}">
                <a16:creationId xmlns:a16="http://schemas.microsoft.com/office/drawing/2014/main" id="{431F76EC-BF77-A20B-4805-379FE9596B98}"/>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78008"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grpSp>
        <p:nvGrpSpPr>
          <p:cNvPr id="3" name="Group 2">
            <a:extLst>
              <a:ext uri="{FF2B5EF4-FFF2-40B4-BE49-F238E27FC236}">
                <a16:creationId xmlns:a16="http://schemas.microsoft.com/office/drawing/2014/main" id="{75D6262B-DA06-6941-6085-9127244645E2}"/>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C8DC46F1-13CB-86D2-48C8-5679C41C2F53}"/>
                </a:ext>
              </a:extLst>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D66CC87-ECDA-F33E-67BA-36C25729D2B8}"/>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B1E1CE69-485B-03D2-79D3-FDCE0E53697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64326C4B-D891-BC44-3345-C9FC2A75D72B}"/>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8" name="Straight Connector 7">
              <a:extLst>
                <a:ext uri="{FF2B5EF4-FFF2-40B4-BE49-F238E27FC236}">
                  <a16:creationId xmlns:a16="http://schemas.microsoft.com/office/drawing/2014/main" id="{459A4613-7CED-8BEA-3004-65A9CB92876D}"/>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892411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44513" y="4522717"/>
            <a:ext cx="487104" cy="3072297"/>
          </a:xfrm>
          <a:prstGeom prst="rect">
            <a:avLst/>
          </a:prstGeom>
        </p:spPr>
      </p:pic>
      <p:grpSp>
        <p:nvGrpSpPr>
          <p:cNvPr id="3" name="Group 2">
            <a:extLst>
              <a:ext uri="{FF2B5EF4-FFF2-40B4-BE49-F238E27FC236}">
                <a16:creationId xmlns:a16="http://schemas.microsoft.com/office/drawing/2014/main" id="{5C691D49-143A-149B-1782-ADE377D6551D}"/>
              </a:ext>
            </a:extLst>
          </p:cNvPr>
          <p:cNvGrpSpPr/>
          <p:nvPr userDrawn="1"/>
        </p:nvGrpSpPr>
        <p:grpSpPr>
          <a:xfrm>
            <a:off x="381000" y="6469668"/>
            <a:ext cx="1393812" cy="197311"/>
            <a:chOff x="8417578" y="567698"/>
            <a:chExt cx="3027158" cy="428530"/>
          </a:xfrm>
        </p:grpSpPr>
        <p:pic>
          <p:nvPicPr>
            <p:cNvPr id="4" name="Picture 2">
              <a:extLst>
                <a:ext uri="{FF2B5EF4-FFF2-40B4-BE49-F238E27FC236}">
                  <a16:creationId xmlns:a16="http://schemas.microsoft.com/office/drawing/2014/main" id="{1DBE9A82-4D8C-5A75-ACEF-FD7096B562DE}"/>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FD97AB3-73D8-3191-E42C-3D6FA7F01C9C}"/>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16FDEC38-A6BD-2E4D-5B0B-7AE4C03559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55287596-AC1E-3A51-E130-F5E9D8BD687A}"/>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9" name="Straight Connector 8">
              <a:extLst>
                <a:ext uri="{FF2B5EF4-FFF2-40B4-BE49-F238E27FC236}">
                  <a16:creationId xmlns:a16="http://schemas.microsoft.com/office/drawing/2014/main" id="{E8B2170F-59BE-FF3F-A580-37C5EE75F44F}"/>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Picture 14" descr="A silhouette of a person standing next to a truck&#10;&#10;Description automatically generated with medium confidence">
            <a:extLst>
              <a:ext uri="{FF2B5EF4-FFF2-40B4-BE49-F238E27FC236}">
                <a16:creationId xmlns:a16="http://schemas.microsoft.com/office/drawing/2014/main" id="{7585F933-6F3F-62C1-553F-B512E77B6B94}"/>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4962454" y="1274327"/>
            <a:ext cx="6461760" cy="4307840"/>
          </a:xfrm>
          <a:prstGeom prst="rect">
            <a:avLst/>
          </a:prstGeom>
        </p:spPr>
      </p:pic>
      <p:pic>
        <p:nvPicPr>
          <p:cNvPr id="7" name="Picture 6" descr="A picture containing white, sketch, design&#10;&#10;Description automatically generated">
            <a:extLst>
              <a:ext uri="{FF2B5EF4-FFF2-40B4-BE49-F238E27FC236}">
                <a16:creationId xmlns:a16="http://schemas.microsoft.com/office/drawing/2014/main" id="{5C85FB2D-8161-CB73-7777-4B0C0398EFD0}"/>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71016" y="3022032"/>
            <a:ext cx="5042706" cy="810399"/>
          </a:xfrm>
        </p:spPr>
        <p:txBody>
          <a:bodyPr anchor="ctr"/>
          <a:lstStyle>
            <a:lvl1pPr>
              <a:defRPr sz="48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3668904833"/>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44513" y="4522717"/>
            <a:ext cx="487104" cy="3072297"/>
          </a:xfrm>
          <a:prstGeom prst="rect">
            <a:avLst/>
          </a:prstGeom>
        </p:spPr>
      </p:pic>
      <p:grpSp>
        <p:nvGrpSpPr>
          <p:cNvPr id="3" name="Group 2">
            <a:extLst>
              <a:ext uri="{FF2B5EF4-FFF2-40B4-BE49-F238E27FC236}">
                <a16:creationId xmlns:a16="http://schemas.microsoft.com/office/drawing/2014/main" id="{F3EDFB7A-ED4D-7891-577C-B9E6CA12994B}"/>
              </a:ext>
            </a:extLst>
          </p:cNvPr>
          <p:cNvGrpSpPr/>
          <p:nvPr userDrawn="1"/>
        </p:nvGrpSpPr>
        <p:grpSpPr>
          <a:xfrm>
            <a:off x="381000" y="6469668"/>
            <a:ext cx="1393812" cy="197311"/>
            <a:chOff x="8417578" y="567698"/>
            <a:chExt cx="3027158" cy="428530"/>
          </a:xfrm>
        </p:grpSpPr>
        <p:pic>
          <p:nvPicPr>
            <p:cNvPr id="4" name="Picture 2">
              <a:extLst>
                <a:ext uri="{FF2B5EF4-FFF2-40B4-BE49-F238E27FC236}">
                  <a16:creationId xmlns:a16="http://schemas.microsoft.com/office/drawing/2014/main" id="{48C87E02-8A37-A76B-7320-DE8602F99ABC}"/>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7B0235D-153E-D7BD-9505-88AAB60F092D}"/>
                </a:ext>
              </a:extLst>
            </p:cNvPr>
            <p:cNvGrpSpPr>
              <a:grpSpLocks noChangeAspect="1"/>
            </p:cNvGrpSpPr>
            <p:nvPr userDrawn="1"/>
          </p:nvGrpSpPr>
          <p:grpSpPr>
            <a:xfrm>
              <a:off x="8417578" y="567698"/>
              <a:ext cx="1489747" cy="399866"/>
              <a:chOff x="9638475" y="1219200"/>
              <a:chExt cx="1389888" cy="373063"/>
            </a:xfrm>
          </p:grpSpPr>
          <p:pic>
            <p:nvPicPr>
              <p:cNvPr id="8" name="Picture 7">
                <a:extLst>
                  <a:ext uri="{FF2B5EF4-FFF2-40B4-BE49-F238E27FC236}">
                    <a16:creationId xmlns:a16="http://schemas.microsoft.com/office/drawing/2014/main" id="{07FB94E7-C8AA-2FEA-7B07-26D73FD312D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658851F6-4AE5-E15A-3A3B-85ECA913C095}"/>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6B7CF9E6-BC10-1A5B-7596-714CE52138AB}"/>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Picture 14" descr="A person and person standing together&#10;&#10;Description automatically generated with medium confidence">
            <a:extLst>
              <a:ext uri="{FF2B5EF4-FFF2-40B4-BE49-F238E27FC236}">
                <a16:creationId xmlns:a16="http://schemas.microsoft.com/office/drawing/2014/main" id="{D332F41E-F544-35AD-99A3-3FE3488085B7}"/>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4959406" y="1274064"/>
            <a:ext cx="6464808" cy="4309872"/>
          </a:xfrm>
          <a:prstGeom prst="rect">
            <a:avLst/>
          </a:prstGeom>
        </p:spPr>
      </p:pic>
      <p:pic>
        <p:nvPicPr>
          <p:cNvPr id="10" name="Picture 9" descr="A picture containing white, sketch, design&#10;&#10;Description automatically generated">
            <a:extLst>
              <a:ext uri="{FF2B5EF4-FFF2-40B4-BE49-F238E27FC236}">
                <a16:creationId xmlns:a16="http://schemas.microsoft.com/office/drawing/2014/main" id="{E98AA17D-29ED-FA3E-CF6B-E2DDBA1A7996}"/>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71016" y="3022032"/>
            <a:ext cx="5042706" cy="810399"/>
          </a:xfrm>
        </p:spPr>
        <p:txBody>
          <a:bodyPr anchor="ctr"/>
          <a:lstStyle>
            <a:lvl1pPr>
              <a:defRPr sz="48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3574758332"/>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44513" y="4522717"/>
            <a:ext cx="487104" cy="3072297"/>
          </a:xfrm>
          <a:prstGeom prst="rect">
            <a:avLst/>
          </a:prstGeom>
        </p:spPr>
      </p:pic>
      <p:pic>
        <p:nvPicPr>
          <p:cNvPr id="4" name="Picture 3" descr="A person and person looking through a box&#10;&#10;Description automatically generated with low confidence">
            <a:extLst>
              <a:ext uri="{FF2B5EF4-FFF2-40B4-BE49-F238E27FC236}">
                <a16:creationId xmlns:a16="http://schemas.microsoft.com/office/drawing/2014/main" id="{ECC7208A-1042-34A5-9F44-43404914CA1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959406" y="1274064"/>
            <a:ext cx="6464808" cy="4309872"/>
          </a:xfrm>
          <a:prstGeom prst="rect">
            <a:avLst/>
          </a:prstGeom>
        </p:spPr>
      </p:pic>
      <p:pic>
        <p:nvPicPr>
          <p:cNvPr id="7" name="Picture 6" descr="A picture containing white, sketch, design&#10;&#10;Description automatically generated">
            <a:extLst>
              <a:ext uri="{FF2B5EF4-FFF2-40B4-BE49-F238E27FC236}">
                <a16:creationId xmlns:a16="http://schemas.microsoft.com/office/drawing/2014/main" id="{5C85FB2D-8161-CB73-7777-4B0C0398EFD0}"/>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flipH="1">
            <a:off x="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71016" y="3022032"/>
            <a:ext cx="5042706" cy="810399"/>
          </a:xfrm>
        </p:spPr>
        <p:txBody>
          <a:bodyPr anchor="ctr"/>
          <a:lstStyle>
            <a:lvl1pPr>
              <a:defRPr sz="4800">
                <a:solidFill>
                  <a:schemeClr val="tx1"/>
                </a:solidFill>
                <a:latin typeface="Graphik-SemiboldItalic" panose="020B0703030202060203" pitchFamily="34" charset="0"/>
              </a:defRPr>
            </a:lvl1pPr>
          </a:lstStyle>
          <a:p>
            <a:r>
              <a:rPr lang="en-GB"/>
              <a:t>Section Divider</a:t>
            </a:r>
            <a:endParaRPr lang="en-US"/>
          </a:p>
        </p:txBody>
      </p:sp>
      <p:grpSp>
        <p:nvGrpSpPr>
          <p:cNvPr id="3" name="Group 2">
            <a:extLst>
              <a:ext uri="{FF2B5EF4-FFF2-40B4-BE49-F238E27FC236}">
                <a16:creationId xmlns:a16="http://schemas.microsoft.com/office/drawing/2014/main" id="{570E40AB-2D0A-473A-C86D-BC73BA5DCD89}"/>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CE915AF6-F912-36A6-5662-D92FA5DB4C9D}"/>
                </a:ext>
              </a:extLst>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274DA12-F28A-7484-45F1-C8C50E3E8206}"/>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3E66E1B6-C408-7DD1-0521-0F143D9698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723859A6-1940-EFE7-8252-CD8345C5B4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9" name="Straight Connector 8">
              <a:extLst>
                <a:ext uri="{FF2B5EF4-FFF2-40B4-BE49-F238E27FC236}">
                  <a16:creationId xmlns:a16="http://schemas.microsoft.com/office/drawing/2014/main" id="{363F910D-3CB1-1308-9AF6-D5E9BB93FE26}"/>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670656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Freeform: Shape 1">
            <a:extLst>
              <a:ext uri="{FF2B5EF4-FFF2-40B4-BE49-F238E27FC236}">
                <a16:creationId xmlns:a16="http://schemas.microsoft.com/office/drawing/2014/main" id="{918305AD-0451-4DB7-B5E3-E6591E5D041C}"/>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6788696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cons 5">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102223-50EB-40F4-A240-0F06A196C757}"/>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2" name="Freeform: Shape 1">
            <a:extLst>
              <a:ext uri="{FF2B5EF4-FFF2-40B4-BE49-F238E27FC236}">
                <a16:creationId xmlns:a16="http://schemas.microsoft.com/office/drawing/2014/main" id="{DCD11339-6979-39B6-A52C-3E34CC1B67F6}"/>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98170109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3" name="Freeform: Shape 2">
            <a:extLst>
              <a:ext uri="{FF2B5EF4-FFF2-40B4-BE49-F238E27FC236}">
                <a16:creationId xmlns:a16="http://schemas.microsoft.com/office/drawing/2014/main" id="{90887467-5A9E-55F1-D9ED-9E888CF8B421}"/>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73459932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6014"/>
            <a:ext cx="11430000" cy="377915"/>
          </a:xfrm>
        </p:spPr>
        <p:txBody>
          <a:bodyPr vert="horz" lIns="0" tIns="0" rIns="0" bIns="0" rtlCol="0" anchor="t">
            <a:noAutofit/>
          </a:bodyPr>
          <a:lstStyle>
            <a:lvl1pPr>
              <a:defRPr lang="en-US" sz="2800" cap="none" dirty="0">
                <a:solidFill>
                  <a:schemeClr val="tx1">
                    <a:lumMod val="100000"/>
                  </a:schemeClr>
                </a:solidFill>
                <a:latin typeface="Graphik-SemiboldItalic" panose="020B0703030202060203" pitchFamily="34" charset="0"/>
              </a:defRPr>
            </a:lvl1pPr>
          </a:lstStyle>
          <a:p>
            <a:pPr lvl="0">
              <a:lnSpc>
                <a:spcPts val="2800"/>
              </a:lnSpc>
            </a:pPr>
            <a:r>
              <a:rPr lang="en-US"/>
              <a:t>Place headline here (28pt)</a:t>
            </a:r>
          </a:p>
        </p:txBody>
      </p:sp>
      <p:sp>
        <p:nvSpPr>
          <p:cNvPr id="4" name="Footer Placeholder 3">
            <a:extLst>
              <a:ext uri="{FF2B5EF4-FFF2-40B4-BE49-F238E27FC236}">
                <a16:creationId xmlns:a16="http://schemas.microsoft.com/office/drawing/2014/main" id="{991FED67-0323-4CEA-B426-E15267D4A7F5}"/>
              </a:ext>
            </a:extLst>
          </p:cNvPr>
          <p:cNvSpPr>
            <a:spLocks noGrp="1"/>
          </p:cNvSpPr>
          <p:nvPr>
            <p:ph type="ftr" sz="quarter" idx="11"/>
          </p:nvPr>
        </p:nvSpPr>
        <p:spPr/>
        <p:txBody>
          <a:bodyPr/>
          <a:lstStyle/>
          <a:p>
            <a:pPr marL="0" marR="0" lvl="0" indent="0" algn="l" defTabSz="228591" rtl="0" eaLnBrk="1" fontAlgn="auto" latinLnBrk="0" hangingPunct="1">
              <a:lnSpc>
                <a:spcPct val="100000"/>
              </a:lnSpc>
              <a:spcBef>
                <a:spcPts val="0"/>
              </a:spcBef>
              <a:spcAft>
                <a:spcPts val="120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Graphik"/>
              <a:ea typeface="+mn-ea"/>
              <a:cs typeface="+mn-cs"/>
            </a:endParaRPr>
          </a:p>
        </p:txBody>
      </p:sp>
      <p:sp>
        <p:nvSpPr>
          <p:cNvPr id="5" name="Slide Number Placeholder 4">
            <a:extLst>
              <a:ext uri="{FF2B5EF4-FFF2-40B4-BE49-F238E27FC236}">
                <a16:creationId xmlns:a16="http://schemas.microsoft.com/office/drawing/2014/main" id="{BF9B5692-D0AD-40B8-A435-FF82CAE2D40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1800" b="0" i="0" u="none" strike="noStrike" kern="1200" cap="none" spc="0" normalizeH="0" baseline="0" noProof="0" smtClean="0">
                <a:ln>
                  <a:noFill/>
                </a:ln>
                <a:solidFill>
                  <a:srgbClr val="000000"/>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2" name="Freeform: Shape 1">
            <a:extLst>
              <a:ext uri="{FF2B5EF4-FFF2-40B4-BE49-F238E27FC236}">
                <a16:creationId xmlns:a16="http://schemas.microsoft.com/office/drawing/2014/main" id="{0F9C9E6C-9426-47D9-513C-A14D3A22C930}"/>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8952560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3736" y="146304"/>
            <a:ext cx="10972800" cy="1143000"/>
          </a:xfrm>
          <a:prstGeom prst="rect">
            <a:avLst/>
          </a:prstGeom>
        </p:spPr>
        <p:txBody>
          <a:bodyPr/>
          <a:lstStyle>
            <a:lvl1pPr>
              <a:defRPr sz="2500" b="1"/>
            </a:lvl1pPr>
          </a:lstStyle>
          <a:p>
            <a:r>
              <a:rPr lang="en-US"/>
              <a:t>CLICK TO EDIT MASTER TITLE STYLE</a:t>
            </a:r>
          </a:p>
        </p:txBody>
      </p:sp>
      <p:sp>
        <p:nvSpPr>
          <p:cNvPr id="3" name="Slide Number Placeholder 11">
            <a:extLst>
              <a:ext uri="{FF2B5EF4-FFF2-40B4-BE49-F238E27FC236}">
                <a16:creationId xmlns:a16="http://schemas.microsoft.com/office/drawing/2014/main" id="{0B729F23-0CAD-EA1C-8A14-18CB532F6487}"/>
              </a:ext>
            </a:extLst>
          </p:cNvPr>
          <p:cNvSpPr>
            <a:spLocks noGrp="1"/>
          </p:cNvSpPr>
          <p:nvPr>
            <p:ph type="sldNum" sz="quarter" idx="12"/>
          </p:nvPr>
        </p:nvSpPr>
        <p:spPr>
          <a:xfrm>
            <a:off x="10514313" y="6492875"/>
            <a:ext cx="457200" cy="365125"/>
          </a:xfrm>
          <a:prstGeom prst="rect">
            <a:avLst/>
          </a:prstGeom>
        </p:spPr>
        <p:txBody>
          <a:bodyPr anchor="ctr"/>
          <a:lstStyle>
            <a:lvl1pPr algn="r">
              <a:defRPr sz="1000">
                <a:solidFill>
                  <a:schemeClr val="bg1">
                    <a:lumMod val="50000"/>
                  </a:schemeClr>
                </a:solidFill>
                <a:latin typeface="Consolas" panose="020B0609020204030204" pitchFamily="49" charset="0"/>
              </a:defRPr>
            </a:lvl1pPr>
          </a:lstStyle>
          <a:p>
            <a:fld id="{B01A6CD0-C8DB-7E4E-B0CE-E581FB0F4AF1}" type="slidenum">
              <a:rPr lang="en-US" smtClean="0"/>
              <a:pPr/>
              <a:t>‹#›</a:t>
            </a:fld>
            <a:endParaRPr lang="en-US"/>
          </a:p>
        </p:txBody>
      </p:sp>
      <p:sp>
        <p:nvSpPr>
          <p:cNvPr id="4" name="Freeform: Shape 3">
            <a:extLst>
              <a:ext uri="{FF2B5EF4-FFF2-40B4-BE49-F238E27FC236}">
                <a16:creationId xmlns:a16="http://schemas.microsoft.com/office/drawing/2014/main" id="{286B98E8-4533-05EC-ADE0-67C786459F06}"/>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90266671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ew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27BE9B-4222-49E2-A5AB-9F9B77E2FF89}"/>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a:extLst>
                          <a:ext uri="{FF2B5EF4-FFF2-40B4-BE49-F238E27FC236}">
                            <a16:creationId xmlns:a16="http://schemas.microsoft.com/office/drawing/2014/main" id="{8727BE9B-4222-49E2-A5AB-9F9B77E2FF8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EB38AC-0767-4423-80D2-AFB84635325D}"/>
              </a:ext>
            </a:extLst>
          </p:cNvPr>
          <p:cNvSpPr/>
          <p:nvPr userDrawn="1">
            <p:custDataLst>
              <p:tags r:id="rId2"/>
            </p:custDataLst>
          </p:nvPr>
        </p:nvSpPr>
        <p:spPr bwMode="auto">
          <a:xfrm>
            <a:off x="1"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0">
              <a:lnSpc>
                <a:spcPct val="85000"/>
              </a:lnSpc>
              <a:spcBef>
                <a:spcPct val="0"/>
              </a:spcBef>
              <a:spcAft>
                <a:spcPct val="0"/>
              </a:spcAft>
            </a:pPr>
            <a:endParaRPr lang="en-US" sz="2799" b="0" i="0" baseline="0">
              <a:latin typeface="Gotham Medium" pitchFamily="50" charset="0"/>
              <a:ea typeface="+mj-ea"/>
              <a:cs typeface="Gotham Medium" pitchFamily="50" charset="0"/>
              <a:sym typeface="Gotham Medium" pitchFamily="50" charset="0"/>
            </a:endParaRPr>
          </a:p>
        </p:txBody>
      </p:sp>
      <p:sp>
        <p:nvSpPr>
          <p:cNvPr id="9" name="Content Placeholder 2">
            <a:extLst>
              <a:ext uri="{FF2B5EF4-FFF2-40B4-BE49-F238E27FC236}">
                <a16:creationId xmlns:a16="http://schemas.microsoft.com/office/drawing/2014/main" id="{9BE251AA-CE97-489C-B44E-76F5CEC0EEA9}"/>
              </a:ext>
            </a:extLst>
          </p:cNvPr>
          <p:cNvSpPr>
            <a:spLocks noGrp="1"/>
          </p:cNvSpPr>
          <p:nvPr>
            <p:ph idx="1"/>
          </p:nvPr>
        </p:nvSpPr>
        <p:spPr>
          <a:xfrm>
            <a:off x="545436" y="1239765"/>
            <a:ext cx="11011560" cy="4823176"/>
          </a:xfrm>
          <a:prstGeom prst="rect">
            <a:avLst/>
          </a:prstGeom>
        </p:spPr>
        <p:txBody>
          <a:bodyPr lIns="0"/>
          <a:lstStyle>
            <a:lvl1pPr marL="0" indent="0">
              <a:buFontTx/>
              <a:buNone/>
              <a:defRPr sz="1800" b="0">
                <a:solidFill>
                  <a:schemeClr val="accent2"/>
                </a:solidFill>
                <a:latin typeface="Graphik-Light" panose="020B0403030202060203" pitchFamily="34" charset="0"/>
              </a:defRPr>
            </a:lvl1pPr>
            <a:lvl2pPr>
              <a:defRPr sz="1600">
                <a:solidFill>
                  <a:schemeClr val="tx1">
                    <a:lumMod val="85000"/>
                    <a:lumOff val="15000"/>
                  </a:schemeClr>
                </a:solidFill>
                <a:latin typeface="+mn-lt"/>
              </a:defRPr>
            </a:lvl2pPr>
            <a:lvl3pPr>
              <a:defRPr sz="1400">
                <a:solidFill>
                  <a:schemeClr val="tx1">
                    <a:lumMod val="85000"/>
                    <a:lumOff val="15000"/>
                  </a:schemeClr>
                </a:solidFill>
                <a:latin typeface="+mn-lt"/>
              </a:defRPr>
            </a:lvl3pPr>
            <a:lvl4pPr>
              <a:defRPr sz="1200">
                <a:solidFill>
                  <a:schemeClr val="tx1">
                    <a:lumMod val="85000"/>
                    <a:lumOff val="15000"/>
                  </a:schemeClr>
                </a:solidFill>
                <a:latin typeface="+mn-lt"/>
              </a:defRPr>
            </a:lvl4pPr>
            <a:lvl5pPr>
              <a:defRPr sz="1200">
                <a:solidFill>
                  <a:schemeClr val="tx1">
                    <a:lumMod val="85000"/>
                    <a:lumOff val="1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1846C5AF-FEF3-4B90-BE98-1354ACBFDFBF}"/>
              </a:ext>
            </a:extLst>
          </p:cNvPr>
          <p:cNvSpPr>
            <a:spLocks noGrp="1"/>
          </p:cNvSpPr>
          <p:nvPr>
            <p:ph type="title" hasCustomPrompt="1"/>
          </p:nvPr>
        </p:nvSpPr>
        <p:spPr>
          <a:xfrm>
            <a:off x="545436" y="420592"/>
            <a:ext cx="11011561" cy="804894"/>
          </a:xfrm>
          <a:prstGeom prst="rect">
            <a:avLst/>
          </a:prstGeom>
        </p:spPr>
        <p:txBody>
          <a:bodyPr vert="horz" lIns="0" tIns="0" rIns="0" bIns="0" rtlCol="0" anchor="t" anchorCtr="0">
            <a:noAutofit/>
          </a:bodyPr>
          <a:lstStyle>
            <a:lvl1pPr>
              <a:lnSpc>
                <a:spcPct val="82000"/>
              </a:lnSpc>
              <a:defRPr lang="en-US" sz="3000" cap="none" dirty="0">
                <a:solidFill>
                  <a:srgbClr val="7500C0"/>
                </a:solidFill>
              </a:defRPr>
            </a:lvl1pPr>
          </a:lstStyle>
          <a:p>
            <a:pPr marL="0" lvl="0">
              <a:lnSpc>
                <a:spcPct val="80000"/>
              </a:lnSpc>
            </a:pPr>
            <a:r>
              <a:rPr lang="en-US"/>
              <a:t>Click to edit master title style</a:t>
            </a:r>
          </a:p>
        </p:txBody>
      </p:sp>
      <p:sp>
        <p:nvSpPr>
          <p:cNvPr id="11" name="TextBox 10">
            <a:extLst>
              <a:ext uri="{FF2B5EF4-FFF2-40B4-BE49-F238E27FC236}">
                <a16:creationId xmlns:a16="http://schemas.microsoft.com/office/drawing/2014/main" id="{ED73E9F7-7ACD-430D-BF8D-222FCB3C2709}"/>
              </a:ext>
            </a:extLst>
          </p:cNvPr>
          <p:cNvSpPr txBox="1"/>
          <p:nvPr userDrawn="1"/>
        </p:nvSpPr>
        <p:spPr>
          <a:xfrm>
            <a:off x="7976674" y="6600092"/>
            <a:ext cx="3892062" cy="207749"/>
          </a:xfrm>
          <a:prstGeom prst="rect">
            <a:avLst/>
          </a:prstGeom>
          <a:noFill/>
        </p:spPr>
        <p:txBody>
          <a:bodyPr wrap="square" lIns="0" tIns="0" rIns="0" bIns="4572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D97C21-6D20-44EA-9E21-05580912A174}" type="slidenum">
              <a:rPr lang="en-US" sz="1000" smtClean="0">
                <a:solidFill>
                  <a:srgbClr val="FFFFFF">
                    <a:lumMod val="65000"/>
                  </a:srgbClr>
                </a:solidFill>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sz="1000">
              <a:solidFill>
                <a:srgbClr val="FFFFFF">
                  <a:lumMod val="65000"/>
                </a:srgbClr>
              </a:solidFill>
            </a:endParaRPr>
          </a:p>
        </p:txBody>
      </p:sp>
      <p:sp>
        <p:nvSpPr>
          <p:cNvPr id="4" name="Freeform: Shape 3">
            <a:extLst>
              <a:ext uri="{FF2B5EF4-FFF2-40B4-BE49-F238E27FC236}">
                <a16:creationId xmlns:a16="http://schemas.microsoft.com/office/drawing/2014/main" id="{2ACC2226-806A-1EFF-A2B6-52649057985C}"/>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6"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836534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X-Triangle ">
    <p:spTree>
      <p:nvGrpSpPr>
        <p:cNvPr id="1" name=""/>
        <p:cNvGrpSpPr/>
        <p:nvPr/>
      </p:nvGrpSpPr>
      <p:grpSpPr>
        <a:xfrm>
          <a:off x="0" y="0"/>
          <a:ext cx="0" cy="0"/>
          <a:chOff x="0" y="0"/>
          <a:chExt cx="0" cy="0"/>
        </a:xfrm>
      </p:grpSpPr>
      <p:sp>
        <p:nvSpPr>
          <p:cNvPr id="11" name="X-Triangle">
            <a:extLst>
              <a:ext uri="{FF2B5EF4-FFF2-40B4-BE49-F238E27FC236}">
                <a16:creationId xmlns:a16="http://schemas.microsoft.com/office/drawing/2014/main" id="{BC61766A-BE1E-DB44-9007-69AD3D3D590D}"/>
              </a:ext>
            </a:extLst>
          </p:cNvPr>
          <p:cNvSpPr/>
          <p:nvPr/>
        </p:nvSpPr>
        <p:spPr>
          <a:xfrm>
            <a:off x="0" y="0"/>
            <a:ext cx="2876668" cy="1656140"/>
          </a:xfrm>
          <a:custGeom>
            <a:avLst/>
            <a:gdLst>
              <a:gd name="connsiteX0" fmla="*/ 2876669 w 2876668"/>
              <a:gd name="connsiteY0" fmla="*/ 0 h 1656140"/>
              <a:gd name="connsiteX1" fmla="*/ 0 w 2876668"/>
              <a:gd name="connsiteY1" fmla="*/ 0 h 1656140"/>
              <a:gd name="connsiteX2" fmla="*/ 1438927 w 2876668"/>
              <a:gd name="connsiteY2" fmla="*/ 1656140 h 1656140"/>
              <a:gd name="connsiteX3" fmla="*/ 2876669 w 2876668"/>
              <a:gd name="connsiteY3" fmla="*/ 0 h 1656140"/>
            </a:gdLst>
            <a:ahLst/>
            <a:cxnLst>
              <a:cxn ang="0">
                <a:pos x="connsiteX0" y="connsiteY0"/>
              </a:cxn>
              <a:cxn ang="0">
                <a:pos x="connsiteX1" y="connsiteY1"/>
              </a:cxn>
              <a:cxn ang="0">
                <a:pos x="connsiteX2" y="connsiteY2"/>
              </a:cxn>
              <a:cxn ang="0">
                <a:pos x="connsiteX3" y="connsiteY3"/>
              </a:cxn>
            </a:cxnLst>
            <a:rect l="l" t="t" r="r" b="b"/>
            <a:pathLst>
              <a:path w="2876668" h="1656140">
                <a:moveTo>
                  <a:pt x="2876669" y="0"/>
                </a:moveTo>
                <a:lnTo>
                  <a:pt x="0" y="0"/>
                </a:lnTo>
                <a:lnTo>
                  <a:pt x="1438927" y="1656140"/>
                </a:lnTo>
                <a:lnTo>
                  <a:pt x="2876669" y="0"/>
                </a:lnTo>
                <a:close/>
              </a:path>
            </a:pathLst>
          </a:custGeom>
          <a:solidFill>
            <a:srgbClr val="4D148C"/>
          </a:solidFill>
          <a:ln w="7403" cap="flat">
            <a:noFill/>
            <a:prstDash val="solid"/>
            <a:miter/>
          </a:ln>
        </p:spPr>
        <p:txBody>
          <a:bodyPr rtlCol="0" anchor="ctr"/>
          <a:lstStyle/>
          <a:p>
            <a:endParaRPr lang="en-US"/>
          </a:p>
        </p:txBody>
      </p:sp>
      <p:sp>
        <p:nvSpPr>
          <p:cNvPr id="13" name="Agenda">
            <a:extLst>
              <a:ext uri="{FF2B5EF4-FFF2-40B4-BE49-F238E27FC236}">
                <a16:creationId xmlns:a16="http://schemas.microsoft.com/office/drawing/2014/main" id="{AF220D9F-9104-1747-A163-DF8DE3CD3138}"/>
              </a:ext>
            </a:extLst>
          </p:cNvPr>
          <p:cNvSpPr txBox="1"/>
          <p:nvPr/>
        </p:nvSpPr>
        <p:spPr>
          <a:xfrm>
            <a:off x="427546" y="503746"/>
            <a:ext cx="2021575" cy="492443"/>
          </a:xfrm>
          <a:prstGeom prst="rect">
            <a:avLst/>
          </a:prstGeom>
          <a:noFill/>
        </p:spPr>
        <p:txBody>
          <a:bodyPr wrap="square" rtlCol="0">
            <a:spAutoFit/>
          </a:bodyPr>
          <a:lstStyle/>
          <a:p>
            <a:pPr algn="ctr"/>
            <a:r>
              <a:rPr lang="en-US" sz="2600">
                <a:solidFill>
                  <a:schemeClr val="bg1"/>
                </a:solidFill>
                <a:latin typeface="+mj-lt"/>
              </a:rPr>
              <a:t>Agenda</a:t>
            </a:r>
          </a:p>
        </p:txBody>
      </p:sp>
      <p:sp>
        <p:nvSpPr>
          <p:cNvPr id="15" name="Text Placeholder">
            <a:extLst>
              <a:ext uri="{FF2B5EF4-FFF2-40B4-BE49-F238E27FC236}">
                <a16:creationId xmlns:a16="http://schemas.microsoft.com/office/drawing/2014/main" id="{F791953B-624E-4D44-8938-C91EAD05ED8C}"/>
              </a:ext>
            </a:extLst>
          </p:cNvPr>
          <p:cNvSpPr>
            <a:spLocks noGrp="1"/>
          </p:cNvSpPr>
          <p:nvPr>
            <p:ph type="body" sz="quarter" idx="12" hasCustomPrompt="1"/>
          </p:nvPr>
        </p:nvSpPr>
        <p:spPr>
          <a:xfrm>
            <a:off x="571500" y="2057400"/>
            <a:ext cx="9182100" cy="3739896"/>
          </a:xfrm>
        </p:spPr>
        <p:txBody>
          <a:bodyPr/>
          <a:lstStyle>
            <a:lvl1pPr marL="658368" indent="-658368">
              <a:spcAft>
                <a:spcPts val="1800"/>
              </a:spcAft>
              <a:buClr>
                <a:schemeClr val="tx2"/>
              </a:buClr>
              <a:buSzPct val="125000"/>
              <a:buFont typeface="+mj-lt"/>
              <a:buAutoNum type="arabicPeriod"/>
              <a:tabLst/>
              <a:defRPr/>
            </a:lvl1pPr>
          </a:lstStyle>
          <a:p>
            <a:pPr lvl="0"/>
            <a:r>
              <a:rPr lang="en-US"/>
              <a:t>Click to add your first section title here</a:t>
            </a:r>
          </a:p>
          <a:p>
            <a:pPr lvl="0"/>
            <a:r>
              <a:rPr lang="en-US"/>
              <a:t>Click to add your second section title here</a:t>
            </a:r>
          </a:p>
          <a:p>
            <a:pPr lvl="0"/>
            <a:r>
              <a:rPr lang="en-US"/>
              <a:t>Click to add your third section title here</a:t>
            </a:r>
          </a:p>
        </p:txBody>
      </p:sp>
      <p:sp>
        <p:nvSpPr>
          <p:cNvPr id="2" name="Footer Placeholder">
            <a:extLst>
              <a:ext uri="{FF2B5EF4-FFF2-40B4-BE49-F238E27FC236}">
                <a16:creationId xmlns:a16="http://schemas.microsoft.com/office/drawing/2014/main" id="{786BA501-1912-A144-8FB8-C036B4C642D8}"/>
              </a:ext>
            </a:extLst>
          </p:cNvPr>
          <p:cNvSpPr>
            <a:spLocks noGrp="1"/>
          </p:cNvSpPr>
          <p:nvPr>
            <p:ph type="ftr" sz="quarter" idx="13"/>
          </p:nvPr>
        </p:nvSpPr>
        <p:spPr/>
        <p:txBody>
          <a:bodyPr/>
          <a:lstStyle/>
          <a:p>
            <a:endParaRPr lang="en-US"/>
          </a:p>
        </p:txBody>
      </p:sp>
      <p:sp>
        <p:nvSpPr>
          <p:cNvPr id="3" name="Slide Number Placeholder">
            <a:extLst>
              <a:ext uri="{FF2B5EF4-FFF2-40B4-BE49-F238E27FC236}">
                <a16:creationId xmlns:a16="http://schemas.microsoft.com/office/drawing/2014/main" id="{C68B6C8B-4F96-E349-BD3B-23D42ADFCEDC}"/>
              </a:ext>
            </a:extLst>
          </p:cNvPr>
          <p:cNvSpPr>
            <a:spLocks noGrp="1"/>
          </p:cNvSpPr>
          <p:nvPr>
            <p:ph type="sldNum" sz="quarter" idx="14"/>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30376544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3 Title">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DECEE961-B424-44D4-AD5A-EEE84254F9AB}"/>
              </a:ext>
            </a:extLst>
          </p:cNvPr>
          <p:cNvSpPr/>
          <p:nvPr userDrawn="1"/>
        </p:nvSpPr>
        <p:spPr>
          <a:xfrm rot="5400000">
            <a:off x="5004164" y="-4728119"/>
            <a:ext cx="1373715" cy="11382043"/>
          </a:xfrm>
          <a:prstGeom prst="round2SameRect">
            <a:avLst>
              <a:gd name="adj1" fmla="val 39575"/>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Arial"/>
              <a:ea typeface="+mn-ea"/>
              <a:cs typeface="+mn-cs"/>
            </a:endParaRPr>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70840" y="381004"/>
            <a:ext cx="11430000" cy="372032"/>
          </a:xfrm>
          <a:prstGeom prst="rect">
            <a:avLst/>
          </a:prstGeom>
        </p:spPr>
        <p:txBody>
          <a:bodyPr vert="horz" lIns="0" tIns="45720" rIns="0" bIns="0" rtlCol="0" anchor="t" anchorCtr="0">
            <a:noAutofit/>
          </a:bodyPr>
          <a:lstStyle>
            <a:lvl1pPr>
              <a:lnSpc>
                <a:spcPct val="85000"/>
              </a:lnSpc>
              <a:defRPr sz="2200" b="1" i="0">
                <a:latin typeface="Graphik" panose="020B0503030202060203" pitchFamily="34" charset="77"/>
              </a:defRPr>
            </a:lvl1pPr>
          </a:lstStyle>
          <a:p>
            <a:r>
              <a:rPr lang="en-GB"/>
              <a:t>Insert main title at 28pt</a:t>
            </a:r>
          </a:p>
        </p:txBody>
      </p:sp>
      <p:sp>
        <p:nvSpPr>
          <p:cNvPr id="3" name="Text Placeholder 2">
            <a:extLst>
              <a:ext uri="{FF2B5EF4-FFF2-40B4-BE49-F238E27FC236}">
                <a16:creationId xmlns:a16="http://schemas.microsoft.com/office/drawing/2014/main" id="{EB0445AF-2A66-8B42-4AB4-79149714E751}"/>
              </a:ext>
            </a:extLst>
          </p:cNvPr>
          <p:cNvSpPr>
            <a:spLocks noGrp="1"/>
          </p:cNvSpPr>
          <p:nvPr>
            <p:ph type="body" sz="quarter" idx="10"/>
          </p:nvPr>
        </p:nvSpPr>
        <p:spPr>
          <a:xfrm>
            <a:off x="370840" y="851977"/>
            <a:ext cx="6400800" cy="221599"/>
          </a:xfrm>
          <a:noFill/>
        </p:spPr>
        <p:txBody>
          <a:bodyPr vert="horz" wrap="square" lIns="0" tIns="0" rIns="0" bIns="0" rtlCol="0">
            <a:spAutoFit/>
          </a:bodyPr>
          <a:lstStyle>
            <a:lvl1pPr>
              <a:defRPr lang="en-GB" sz="1600" b="1" cap="none" baseline="0" dirty="0">
                <a:solidFill>
                  <a:srgbClr val="004D42"/>
                </a:solidFill>
                <a:latin typeface="Graphik"/>
              </a:defRPr>
            </a:lvl1pPr>
          </a:lstStyle>
          <a:p>
            <a:pPr lvl="0" defTabSz="914332">
              <a:lnSpc>
                <a:spcPct val="90000"/>
              </a:lnSpc>
              <a:spcBef>
                <a:spcPts val="1200"/>
              </a:spcBef>
            </a:pPr>
            <a:r>
              <a:rPr lang="en-US"/>
              <a:t>Click to edit Master text styles</a:t>
            </a:r>
          </a:p>
        </p:txBody>
      </p:sp>
      <p:sp>
        <p:nvSpPr>
          <p:cNvPr id="2" name="Freeform: Shape 1">
            <a:extLst>
              <a:ext uri="{FF2B5EF4-FFF2-40B4-BE49-F238E27FC236}">
                <a16:creationId xmlns:a16="http://schemas.microsoft.com/office/drawing/2014/main" id="{B6C2D2D8-FD76-D1A0-EBA2-D9375D474AD9}"/>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4733771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8120-E182-DC4B-8868-3C3748CACE99}"/>
              </a:ext>
            </a:extLst>
          </p:cNvPr>
          <p:cNvSpPr>
            <a:spLocks noGrp="1"/>
          </p:cNvSpPr>
          <p:nvPr>
            <p:ph type="title" hasCustomPrompt="1"/>
          </p:nvPr>
        </p:nvSpPr>
        <p:spPr>
          <a:xfrm>
            <a:off x="490117" y="648353"/>
            <a:ext cx="10515600" cy="384149"/>
          </a:xfrm>
          <a:prstGeom prst="rect">
            <a:avLst/>
          </a:prstGeom>
        </p:spPr>
        <p:txBody>
          <a:bodyPr/>
          <a:lstStyle>
            <a:lvl1pPr>
              <a:defRPr kumimoji="0" lang="en-US" sz="3200" b="1" i="0" u="none" strike="noStrike" kern="1200" cap="all" spc="0" normalizeH="0" baseline="0" dirty="0">
                <a:ln>
                  <a:noFill/>
                </a:ln>
                <a:solidFill>
                  <a:srgbClr val="000000"/>
                </a:solidFill>
                <a:effectLst/>
                <a:uLnTx/>
                <a:uFillTx/>
                <a:latin typeface="Futura ND for Nike 365 Cn XBd" panose="020B0806020204030204" pitchFamily="34" charset="0"/>
                <a:ea typeface="+mn-ea"/>
                <a:cs typeface="Futura" panose="020B0602020204020303" pitchFamily="34" charset="-79"/>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lang="en-US"/>
              <a:t>CLICK TO EDIT MASTER TITLE STYLE</a:t>
            </a:r>
          </a:p>
        </p:txBody>
      </p:sp>
      <p:sp>
        <p:nvSpPr>
          <p:cNvPr id="18" name="Text Placeholder 17">
            <a:extLst>
              <a:ext uri="{FF2B5EF4-FFF2-40B4-BE49-F238E27FC236}">
                <a16:creationId xmlns:a16="http://schemas.microsoft.com/office/drawing/2014/main" id="{21E95223-7AB4-9C4E-88E9-F6B0D083B5DE}"/>
              </a:ext>
            </a:extLst>
          </p:cNvPr>
          <p:cNvSpPr>
            <a:spLocks noGrp="1"/>
          </p:cNvSpPr>
          <p:nvPr>
            <p:ph type="body" sz="quarter" idx="11" hasCustomPrompt="1"/>
          </p:nvPr>
        </p:nvSpPr>
        <p:spPr>
          <a:xfrm>
            <a:off x="490117" y="1032502"/>
            <a:ext cx="4383088" cy="462831"/>
          </a:xfrm>
          <a:prstGeom prst="rect">
            <a:avLst/>
          </a:prstGeom>
        </p:spPr>
        <p:txBody>
          <a:bodyPr/>
          <a:lstStyle>
            <a:lvl1pPr marL="0" indent="0">
              <a:buNone/>
              <a:defRPr kumimoji="0" lang="en-US" sz="1800" b="0" i="0" u="none" strike="noStrike" kern="1200" cap="all" spc="0" normalizeH="0" baseline="0" dirty="0">
                <a:ln>
                  <a:noFill/>
                </a:ln>
                <a:solidFill>
                  <a:srgbClr val="FC7000"/>
                </a:solidFill>
                <a:effectLst/>
                <a:uLnTx/>
                <a:uFillTx/>
                <a:latin typeface="Trade Gothic for Nike 365 BdCn" panose="020B0806040303020004" pitchFamily="34" charset="77"/>
                <a:ea typeface="+mn-ea"/>
                <a:cs typeface="+mn-cs"/>
              </a:defRPr>
            </a:lvl1pPr>
            <a:lvl2pPr>
              <a:defRPr/>
            </a:lvl2pPr>
            <a:lvl3pPr>
              <a:defRPr/>
            </a:lvl3pPr>
            <a:lvl4pPr>
              <a:defRPr/>
            </a:lvl4pPr>
            <a:lvl5pPr>
              <a:defRPr/>
            </a:lvl5pPr>
          </a:lstStyle>
          <a:p>
            <a:pPr marL="228600" marR="0" lvl="0" indent="-228600" algn="l" defTabSz="914400" rtl="0" eaLnBrk="1" fontAlgn="base" latinLnBrk="0" hangingPunct="1">
              <a:lnSpc>
                <a:spcPct val="80000"/>
              </a:lnSpc>
              <a:spcBef>
                <a:spcPct val="0"/>
              </a:spcBef>
              <a:spcAft>
                <a:spcPct val="0"/>
              </a:spcAft>
              <a:buClrTx/>
              <a:buSzTx/>
              <a:tabLst/>
              <a:defRPr/>
            </a:pPr>
            <a:r>
              <a:rPr lang="en-US"/>
              <a:t>CLICK TO EDIT MASTER TEXT STYLES</a:t>
            </a:r>
          </a:p>
        </p:txBody>
      </p:sp>
      <p:sp>
        <p:nvSpPr>
          <p:cNvPr id="22" name="Text Placeholder 21">
            <a:extLst>
              <a:ext uri="{FF2B5EF4-FFF2-40B4-BE49-F238E27FC236}">
                <a16:creationId xmlns:a16="http://schemas.microsoft.com/office/drawing/2014/main" id="{B8043BAE-9CB5-FB4A-9C80-6D23B5728BD5}"/>
              </a:ext>
            </a:extLst>
          </p:cNvPr>
          <p:cNvSpPr>
            <a:spLocks noGrp="1"/>
          </p:cNvSpPr>
          <p:nvPr>
            <p:ph type="body" sz="quarter" idx="12" hasCustomPrompt="1"/>
          </p:nvPr>
        </p:nvSpPr>
        <p:spPr>
          <a:xfrm>
            <a:off x="499544" y="298255"/>
            <a:ext cx="4497388" cy="267665"/>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bg1">
                    <a:lumMod val="50000"/>
                  </a:schemeClr>
                </a:solidFill>
                <a:latin typeface="Trade Gothic for Nike 365" panose="020B0503040303020004" pitchFamily="34" charset="77"/>
                <a:ea typeface="Palatino" pitchFamily="2" charset="77"/>
                <a:cs typeface="+mn-cs"/>
              </a:defRPr>
            </a:lvl1pPr>
            <a:lvl2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2pPr>
            <a:lvl3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3pPr>
            <a:lvl4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4pPr>
            <a:lvl5pPr marL="0" marR="0" indent="0" algn="l" defTabSz="914400" rtl="0" eaLnBrk="1" fontAlgn="auto" latinLnBrk="0" hangingPunct="1">
              <a:lnSpc>
                <a:spcPct val="100000"/>
              </a:lnSpc>
              <a:spcBef>
                <a:spcPts val="0"/>
              </a:spcBef>
              <a:spcAft>
                <a:spcPts val="0"/>
              </a:spcAft>
              <a:buClrTx/>
              <a:buSzTx/>
              <a:buFontTx/>
              <a:buNone/>
              <a:tabLst/>
              <a:defRPr lang="en-US" sz="1050" b="0" i="0" kern="1200" dirty="0">
                <a:solidFill>
                  <a:schemeClr val="accent3"/>
                </a:solidFill>
                <a:latin typeface="Trade Gothic for Nike 365" panose="020B0503040303020004" pitchFamily="34" charset="77"/>
                <a:ea typeface="Helvetica Neue Light" panose="02000403000000020004" pitchFamily="2" charset="0"/>
                <a:cs typeface="+mn-cs"/>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D6E95CFB-C714-614F-96EA-5F86653CAD43}"/>
              </a:ext>
            </a:extLst>
          </p:cNvPr>
          <p:cNvSpPr>
            <a:spLocks noGrp="1"/>
          </p:cNvSpPr>
          <p:nvPr>
            <p:ph type="sldNum" sz="quarter" idx="4"/>
          </p:nvPr>
        </p:nvSpPr>
        <p:spPr>
          <a:xfrm>
            <a:off x="11741541" y="6530699"/>
            <a:ext cx="361150" cy="273844"/>
          </a:xfrm>
          <a:prstGeom prst="rect">
            <a:avLst/>
          </a:prstGeom>
        </p:spPr>
        <p:txBody>
          <a:bodyPr vert="horz" lIns="91440" tIns="45720" rIns="91440" bIns="45720" rtlCol="0" anchor="ctr"/>
          <a:lstStyle>
            <a:lvl1pPr algn="ctr">
              <a:defRPr sz="900" b="0" i="0" spc="0">
                <a:solidFill>
                  <a:schemeClr val="tx1"/>
                </a:solidFill>
                <a:latin typeface="Trade Gothic for Nike 365" panose="020B0503040303020004" pitchFamily="34" charset="77"/>
              </a:defRPr>
            </a:lvl1pPr>
          </a:lstStyle>
          <a:p>
            <a:fld id="{72D0377C-D089-2048-A7FC-DF090D5D202E}" type="slidenum">
              <a:rPr lang="en-US" smtClean="0"/>
              <a:pPr/>
              <a:t>‹#›</a:t>
            </a:fld>
            <a:endParaRPr lang="en-US"/>
          </a:p>
        </p:txBody>
      </p:sp>
      <p:sp>
        <p:nvSpPr>
          <p:cNvPr id="3" name="Freeform: Shape 2">
            <a:extLst>
              <a:ext uri="{FF2B5EF4-FFF2-40B4-BE49-F238E27FC236}">
                <a16:creationId xmlns:a16="http://schemas.microsoft.com/office/drawing/2014/main" id="{51C89743-0386-34E5-5186-8ECC88C6C9ED}"/>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24493448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0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AB7E4D-481F-8D49-9C98-27E138E44866}"/>
              </a:ext>
            </a:extLst>
          </p:cNvPr>
          <p:cNvSpPr/>
          <p:nvPr userDrawn="1"/>
        </p:nvSpPr>
        <p:spPr>
          <a:xfrm>
            <a:off x="609600" y="609600"/>
            <a:ext cx="5486400" cy="563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6">
            <a:extLst>
              <a:ext uri="{FF2B5EF4-FFF2-40B4-BE49-F238E27FC236}">
                <a16:creationId xmlns:a16="http://schemas.microsoft.com/office/drawing/2014/main" id="{DE80D7F5-1DB7-3BA8-9C68-815D8E17EFFD}"/>
              </a:ext>
            </a:extLst>
          </p:cNvPr>
          <p:cNvSpPr>
            <a:spLocks noGrp="1"/>
          </p:cNvSpPr>
          <p:nvPr>
            <p:ph type="body" sz="quarter" idx="10"/>
          </p:nvPr>
        </p:nvSpPr>
        <p:spPr>
          <a:xfrm>
            <a:off x="1368419" y="4054806"/>
            <a:ext cx="3968750" cy="163891"/>
          </a:xfrm>
          <a:prstGeom prst="rect">
            <a:avLst/>
          </a:prstGeom>
        </p:spPr>
        <p:txBody>
          <a:bodyPr lIns="0" tIns="0" rIns="0" bIns="0" anchor="t">
            <a:spAutoFit/>
          </a:bodyPr>
          <a:lstStyle>
            <a:lvl1pPr marL="0" indent="0">
              <a:lnSpc>
                <a:spcPct val="85000"/>
              </a:lnSpc>
              <a:buFont typeface="Arial" panose="020B0604020202020204" pitchFamily="34" charset="0"/>
              <a:buNone/>
              <a:defRPr lang="en-US" sz="1200" b="0" i="1" kern="1200" spc="0" dirty="0" smtClean="0">
                <a:solidFill>
                  <a:schemeClr val="tx1"/>
                </a:solidFill>
                <a:latin typeface="Palatino" pitchFamily="2" charset="77"/>
                <a:ea typeface="Palatino" pitchFamily="2" charset="77"/>
                <a:cs typeface="Palatino" pitchFamily="2" charset="77"/>
                <a:sym typeface="Trade Gothic for Nike 365 Light"/>
              </a:defRPr>
            </a:lvl1pPr>
            <a:lvl2pPr marL="228600" indent="0">
              <a:buNone/>
              <a:defRPr lang="en-US" sz="2000" kern="1200" spc="0" dirty="0" smtClean="0">
                <a:solidFill>
                  <a:schemeClr val="tx1"/>
                </a:solidFill>
                <a:latin typeface="Palatino" pitchFamily="2" charset="77"/>
                <a:ea typeface="Palatino" pitchFamily="2" charset="77"/>
                <a:cs typeface="Trade Gothic for Nike 365 Light"/>
                <a:sym typeface="Trade Gothic for Nike 365 Light"/>
              </a:defRPr>
            </a:lvl2pPr>
            <a:lvl3pPr marL="457200" indent="0">
              <a:buNone/>
              <a:defRPr lang="en-US" sz="2000" kern="1200" spc="0" dirty="0" smtClean="0">
                <a:solidFill>
                  <a:schemeClr val="tx1"/>
                </a:solidFill>
                <a:latin typeface="Palatino" pitchFamily="2" charset="77"/>
                <a:ea typeface="Palatino" pitchFamily="2" charset="77"/>
                <a:cs typeface="Trade Gothic for Nike 365 Light"/>
                <a:sym typeface="Trade Gothic for Nike 365 Light"/>
              </a:defRPr>
            </a:lvl3pPr>
            <a:lvl4pPr marL="685800" indent="0">
              <a:buNone/>
              <a:defRPr lang="en-US" sz="2000" kern="1200" spc="0" dirty="0" smtClean="0">
                <a:solidFill>
                  <a:schemeClr val="tx1"/>
                </a:solidFill>
                <a:latin typeface="Palatino" pitchFamily="2" charset="77"/>
                <a:ea typeface="Palatino" pitchFamily="2" charset="77"/>
                <a:cs typeface="Trade Gothic for Nike 365 Light"/>
                <a:sym typeface="Trade Gothic for Nike 365 Light"/>
              </a:defRPr>
            </a:lvl4pPr>
            <a:lvl5pPr marL="914400" indent="0">
              <a:buNone/>
              <a:defRPr lang="en-US" sz="2000" kern="1200" spc="0" dirty="0">
                <a:solidFill>
                  <a:schemeClr val="tx1"/>
                </a:solidFill>
                <a:latin typeface="Palatino" pitchFamily="2" charset="77"/>
                <a:ea typeface="Palatino" pitchFamily="2" charset="77"/>
                <a:cs typeface="Trade Gothic for Nike 365 Light"/>
                <a:sym typeface="Trade Gothic for Nike 365 Light"/>
              </a:defRPr>
            </a:lvl5pPr>
          </a:lstStyle>
          <a:p>
            <a:pPr lvl="0"/>
            <a:r>
              <a:rPr lang="en-US"/>
              <a:t>Click to edit Master text styles</a:t>
            </a:r>
          </a:p>
        </p:txBody>
      </p:sp>
      <p:sp>
        <p:nvSpPr>
          <p:cNvPr id="9" name="Title 2">
            <a:extLst>
              <a:ext uri="{FF2B5EF4-FFF2-40B4-BE49-F238E27FC236}">
                <a16:creationId xmlns:a16="http://schemas.microsoft.com/office/drawing/2014/main" id="{8CB34D40-B5E5-42E9-E5A8-583E77F78992}"/>
              </a:ext>
            </a:extLst>
          </p:cNvPr>
          <p:cNvSpPr>
            <a:spLocks noGrp="1"/>
          </p:cNvSpPr>
          <p:nvPr>
            <p:ph type="title" hasCustomPrompt="1"/>
          </p:nvPr>
        </p:nvSpPr>
        <p:spPr>
          <a:xfrm>
            <a:off x="1356095" y="2905780"/>
            <a:ext cx="3993399" cy="1046440"/>
          </a:xfrm>
          <a:prstGeom prst="rect">
            <a:avLst/>
          </a:prstGeom>
        </p:spPr>
        <p:txBody>
          <a:bodyPr wrap="square" lIns="0" tIns="0" rIns="0" bIns="0">
            <a:spAutoFit/>
          </a:bodyPr>
          <a:lstStyle>
            <a:lvl1pPr>
              <a:lnSpc>
                <a:spcPct val="85000"/>
              </a:lnSpc>
              <a:defRPr sz="4000" b="1" i="0" baseline="0"/>
            </a:lvl1pPr>
          </a:lstStyle>
          <a:p>
            <a:r>
              <a:rPr lang="en-US"/>
              <a:t>CLICK TO EDIT AGENDA TITLE</a:t>
            </a:r>
          </a:p>
        </p:txBody>
      </p:sp>
      <p:sp>
        <p:nvSpPr>
          <p:cNvPr id="2" name="Freeform: Shape 1">
            <a:extLst>
              <a:ext uri="{FF2B5EF4-FFF2-40B4-BE49-F238E27FC236}">
                <a16:creationId xmlns:a16="http://schemas.microsoft.com/office/drawing/2014/main" id="{27E582E8-242D-E863-C538-64A6BB8DE669}"/>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614844538"/>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reak Slide (Light) Photo">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BE217F-C1D5-E14E-A6AA-CA3E54280503}"/>
              </a:ext>
            </a:extLst>
          </p:cNvPr>
          <p:cNvSpPr>
            <a:spLocks noGrp="1"/>
          </p:cNvSpPr>
          <p:nvPr>
            <p:ph type="title" hasCustomPrompt="1"/>
          </p:nvPr>
        </p:nvSpPr>
        <p:spPr>
          <a:xfrm>
            <a:off x="609600" y="2926556"/>
            <a:ext cx="5285362" cy="1004888"/>
          </a:xfrm>
        </p:spPr>
        <p:txBody>
          <a:bodyPr tIns="137160" anchor="ctr">
            <a:normAutofit/>
          </a:bodyPr>
          <a:lstStyle>
            <a:lvl1pPr>
              <a:lnSpc>
                <a:spcPct val="75000"/>
              </a:lnSpc>
              <a:spcBef>
                <a:spcPts val="0"/>
              </a:spcBef>
              <a:spcAft>
                <a:spcPts val="0"/>
              </a:spcAft>
              <a:defRPr sz="3400">
                <a:solidFill>
                  <a:schemeClr val="tx1"/>
                </a:solidFill>
              </a:defRPr>
            </a:lvl1pPr>
          </a:lstStyle>
          <a:p>
            <a:r>
              <a:rPr lang="en-US"/>
              <a:t>BREAK TITLE </a:t>
            </a:r>
            <a:br>
              <a:rPr lang="en-US"/>
            </a:br>
            <a:r>
              <a:rPr lang="en-US"/>
              <a:t>GOES HERE</a:t>
            </a:r>
          </a:p>
        </p:txBody>
      </p:sp>
      <p:sp>
        <p:nvSpPr>
          <p:cNvPr id="7" name="Rectangle 6">
            <a:extLst>
              <a:ext uri="{FF2B5EF4-FFF2-40B4-BE49-F238E27FC236}">
                <a16:creationId xmlns:a16="http://schemas.microsoft.com/office/drawing/2014/main" id="{C5A6DE9D-737D-F940-BCE1-4E142F69027A}"/>
              </a:ext>
            </a:extLst>
          </p:cNvPr>
          <p:cNvSpPr/>
          <p:nvPr userDrawn="1"/>
        </p:nvSpPr>
        <p:spPr>
          <a:xfrm>
            <a:off x="7199376" y="685800"/>
            <a:ext cx="4383024" cy="44074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4">
            <a:extLst>
              <a:ext uri="{FF2B5EF4-FFF2-40B4-BE49-F238E27FC236}">
                <a16:creationId xmlns:a16="http://schemas.microsoft.com/office/drawing/2014/main" id="{A8465475-018E-AB4F-810D-0F18BAE3C577}"/>
              </a:ext>
            </a:extLst>
          </p:cNvPr>
          <p:cNvSpPr>
            <a:spLocks noGrp="1"/>
          </p:cNvSpPr>
          <p:nvPr>
            <p:ph type="pic" sz="quarter" idx="15"/>
          </p:nvPr>
        </p:nvSpPr>
        <p:spPr>
          <a:xfrm>
            <a:off x="6096000" y="841248"/>
            <a:ext cx="5330952" cy="5330952"/>
          </a:xfrm>
          <a:prstGeom prst="rect">
            <a:avLst/>
          </a:prstGeom>
        </p:spPr>
        <p:txBody>
          <a:bodyPr/>
          <a:lstStyle>
            <a:lvl1pPr marL="0" indent="0" algn="ctr">
              <a:buNone/>
              <a:defRPr/>
            </a:lvl1pPr>
          </a:lstStyle>
          <a:p>
            <a:r>
              <a:rPr lang="en-US"/>
              <a:t>Click icon to add picture</a:t>
            </a:r>
          </a:p>
        </p:txBody>
      </p:sp>
      <p:sp>
        <p:nvSpPr>
          <p:cNvPr id="2" name="Freeform: Shape 1">
            <a:extLst>
              <a:ext uri="{FF2B5EF4-FFF2-40B4-BE49-F238E27FC236}">
                <a16:creationId xmlns:a16="http://schemas.microsoft.com/office/drawing/2014/main" id="{2AD50492-F0C0-62EB-AFAC-BCED8E3F6F59}"/>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2974028881"/>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F840F5-F1E3-4A39-81BF-220A6DD547F5}"/>
              </a:ext>
            </a:extLst>
          </p:cNvPr>
          <p:cNvGraphicFramePr>
            <a:graphicFrameLocks noChangeAspect="1"/>
          </p:cNvGraphicFramePr>
          <p:nvPr userDrawn="1">
            <p:custDataLst>
              <p:tags r:id="rId1"/>
            </p:custDataLst>
            <p:extLst>
              <p:ext uri="{D42A27DB-BD31-4B8C-83A1-F6EECF244321}">
                <p14:modId xmlns:p14="http://schemas.microsoft.com/office/powerpoint/2010/main" val="1463932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4BF840F5-F1E3-4A39-81BF-220A6DD547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Title 1">
            <a:extLst>
              <a:ext uri="{FF2B5EF4-FFF2-40B4-BE49-F238E27FC236}">
                <a16:creationId xmlns:a16="http://schemas.microsoft.com/office/drawing/2014/main" id="{5ACC6408-759E-8549-A7E4-AC08DB2AC4B1}"/>
              </a:ext>
            </a:extLst>
          </p:cNvPr>
          <p:cNvSpPr>
            <a:spLocks noGrp="1"/>
          </p:cNvSpPr>
          <p:nvPr>
            <p:ph type="title" hasCustomPrompt="1"/>
          </p:nvPr>
        </p:nvSpPr>
        <p:spPr bwMode="auto">
          <a:xfrm>
            <a:off x="609599" y="685799"/>
            <a:ext cx="10972801" cy="892744"/>
          </a:xfrm>
        </p:spPr>
        <p:txBody>
          <a:bodyPr vert="horz" anchor="t">
            <a:noAutofit/>
          </a:bodyPr>
          <a:lstStyle>
            <a:lvl1pPr>
              <a:defRPr sz="2600"/>
            </a:lvl1pPr>
          </a:lstStyle>
          <a:p>
            <a:r>
              <a:rPr lang="en-US"/>
              <a:t>TITLE GOES HERE</a:t>
            </a:r>
          </a:p>
        </p:txBody>
      </p:sp>
      <p:sp>
        <p:nvSpPr>
          <p:cNvPr id="12" name="Text Placeholder 5">
            <a:extLst>
              <a:ext uri="{FF2B5EF4-FFF2-40B4-BE49-F238E27FC236}">
                <a16:creationId xmlns:a16="http://schemas.microsoft.com/office/drawing/2014/main" id="{E9216A01-B13F-DC44-A81B-E51E1CA8CF78}"/>
              </a:ext>
            </a:extLst>
          </p:cNvPr>
          <p:cNvSpPr>
            <a:spLocks noGrp="1"/>
          </p:cNvSpPr>
          <p:nvPr>
            <p:ph type="body" sz="quarter" idx="16"/>
          </p:nvPr>
        </p:nvSpPr>
        <p:spPr bwMode="auto">
          <a:xfrm>
            <a:off x="609600" y="278653"/>
            <a:ext cx="2001203" cy="161776"/>
          </a:xfrm>
          <a:prstGeom prst="rect">
            <a:avLst/>
          </a:prstGeom>
        </p:spPr>
        <p:txBody>
          <a:bodyPr anchor="ctr"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a:solidFill>
                  <a:srgbClr val="A9A9A9"/>
                </a:solidFill>
                <a:latin typeface="Trade Gothic for Nike 365" panose="020B0503040303020004" pitchFamily="34" charset="77"/>
              </a:defRPr>
            </a:lvl1pPr>
            <a:lvl2pPr>
              <a:defRPr>
                <a:solidFill>
                  <a:srgbClr val="A9A9A9"/>
                </a:solidFill>
                <a:latin typeface="Trade Gothic for Nike 365 BdCn" panose="020B0806040303020004" pitchFamily="34" charset="77"/>
              </a:defRPr>
            </a:lvl2pPr>
            <a:lvl3pPr>
              <a:defRPr>
                <a:solidFill>
                  <a:srgbClr val="A9A9A9"/>
                </a:solidFill>
                <a:latin typeface="Trade Gothic for Nike 365 BdCn" panose="020B0806040303020004" pitchFamily="34" charset="77"/>
              </a:defRPr>
            </a:lvl3pPr>
            <a:lvl4pPr>
              <a:defRPr>
                <a:solidFill>
                  <a:srgbClr val="A9A9A9"/>
                </a:solidFill>
                <a:latin typeface="Trade Gothic for Nike 365 BdCn" panose="020B0806040303020004" pitchFamily="34" charset="77"/>
              </a:defRPr>
            </a:lvl4pPr>
            <a:lvl5pPr>
              <a:defRPr>
                <a:solidFill>
                  <a:srgbClr val="A9A9A9"/>
                </a:solidFill>
                <a:latin typeface="Trade Gothic for Nike 365 BdCn" panose="020B0806040303020004" pitchFamily="34" charset="77"/>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rgbClr val="A9A9A9"/>
                </a:solidFill>
                <a:latin typeface="Trade Gothic for Nike 365" panose="020B0503040303020004" pitchFamily="34" charset="77"/>
              </a:rPr>
              <a:t>Click to edit Master text styles</a:t>
            </a:r>
          </a:p>
        </p:txBody>
      </p:sp>
      <p:sp>
        <p:nvSpPr>
          <p:cNvPr id="4" name="Slide Number Placeholder 3">
            <a:extLst>
              <a:ext uri="{FF2B5EF4-FFF2-40B4-BE49-F238E27FC236}">
                <a16:creationId xmlns:a16="http://schemas.microsoft.com/office/drawing/2014/main" id="{095038BB-6EBC-EF45-A742-FC4D149F5CBF}"/>
              </a:ext>
            </a:extLst>
          </p:cNvPr>
          <p:cNvSpPr>
            <a:spLocks noGrp="1"/>
          </p:cNvSpPr>
          <p:nvPr>
            <p:ph type="sldNum" sz="quarter" idx="18"/>
          </p:nvPr>
        </p:nvSpPr>
        <p:spPr/>
        <p:txBody>
          <a:bodyPr/>
          <a:lstStyle/>
          <a:p>
            <a:fld id="{72D0377C-D089-2048-A7FC-DF090D5D202E}" type="slidenum">
              <a:rPr lang="en-US" smtClean="0"/>
              <a:pPr/>
              <a:t>‹#›</a:t>
            </a:fld>
            <a:endParaRPr lang="en-US"/>
          </a:p>
        </p:txBody>
      </p:sp>
      <p:sp>
        <p:nvSpPr>
          <p:cNvPr id="5" name="Freeform: Shape 4">
            <a:extLst>
              <a:ext uri="{FF2B5EF4-FFF2-40B4-BE49-F238E27FC236}">
                <a16:creationId xmlns:a16="http://schemas.microsoft.com/office/drawing/2014/main" id="{D4FB461D-B43E-D279-7D0F-F363E2419DA0}"/>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5"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223174988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B7CBA5-A473-9A4B-976D-0B9F00BA40DC}"/>
              </a:ext>
            </a:extLst>
          </p:cNvPr>
          <p:cNvSpPr>
            <a:spLocks noGrp="1"/>
          </p:cNvSpPr>
          <p:nvPr>
            <p:ph type="body" sz="quarter" idx="21" hasCustomPrompt="1"/>
          </p:nvPr>
        </p:nvSpPr>
        <p:spPr>
          <a:xfrm>
            <a:off x="609280" y="2351951"/>
            <a:ext cx="1726876" cy="284693"/>
          </a:xfrm>
          <a:prstGeom prst="rect">
            <a:avLst/>
          </a:prstGeom>
        </p:spPr>
        <p:txBody>
          <a:bodyPr wrap="square">
            <a:spAutoFit/>
          </a:bodyPr>
          <a:lstStyle>
            <a:lvl1pPr marL="0" indent="0">
              <a:buClr>
                <a:schemeClr val="accent2"/>
              </a:buClr>
              <a:buFont typeface="+mj-lt"/>
              <a:buNone/>
              <a:tabLst/>
              <a:defRPr sz="1400" b="1" i="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Item name here</a:t>
            </a:r>
          </a:p>
        </p:txBody>
      </p:sp>
      <p:sp>
        <p:nvSpPr>
          <p:cNvPr id="12" name="Text Placeholder 3">
            <a:extLst>
              <a:ext uri="{FF2B5EF4-FFF2-40B4-BE49-F238E27FC236}">
                <a16:creationId xmlns:a16="http://schemas.microsoft.com/office/drawing/2014/main" id="{146CD140-2636-AD4E-9FAC-A183923520D7}"/>
              </a:ext>
            </a:extLst>
          </p:cNvPr>
          <p:cNvSpPr>
            <a:spLocks noGrp="1"/>
          </p:cNvSpPr>
          <p:nvPr>
            <p:ph type="body" sz="quarter" idx="23" hasCustomPrompt="1"/>
          </p:nvPr>
        </p:nvSpPr>
        <p:spPr>
          <a:xfrm>
            <a:off x="2446412"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14" name="Text Placeholder 3">
            <a:extLst>
              <a:ext uri="{FF2B5EF4-FFF2-40B4-BE49-F238E27FC236}">
                <a16:creationId xmlns:a16="http://schemas.microsoft.com/office/drawing/2014/main" id="{22F7EAAF-BC88-B649-BAED-F533DBA080C1}"/>
              </a:ext>
            </a:extLst>
          </p:cNvPr>
          <p:cNvSpPr>
            <a:spLocks noGrp="1"/>
          </p:cNvSpPr>
          <p:nvPr>
            <p:ph type="body" sz="quarter" idx="25" hasCustomPrompt="1"/>
          </p:nvPr>
        </p:nvSpPr>
        <p:spPr>
          <a:xfrm>
            <a:off x="4283544" y="2351951"/>
            <a:ext cx="1726876" cy="284693"/>
          </a:xfrm>
          <a:prstGeom prst="rect">
            <a:avLst/>
          </a:prstGeom>
        </p:spPr>
        <p:txBody>
          <a:bodyPr vert="horz" wrap="square" lIns="0" tIns="0" rIns="0" bIns="0" rtlCol="0" anchor="b">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16" name="Text Placeholder 3">
            <a:extLst>
              <a:ext uri="{FF2B5EF4-FFF2-40B4-BE49-F238E27FC236}">
                <a16:creationId xmlns:a16="http://schemas.microsoft.com/office/drawing/2014/main" id="{90001DED-AF8C-AA49-8EE8-284BB8871EF7}"/>
              </a:ext>
            </a:extLst>
          </p:cNvPr>
          <p:cNvSpPr>
            <a:spLocks noGrp="1"/>
          </p:cNvSpPr>
          <p:nvPr>
            <p:ph type="body" sz="quarter" idx="27" hasCustomPrompt="1"/>
          </p:nvPr>
        </p:nvSpPr>
        <p:spPr>
          <a:xfrm>
            <a:off x="6120676"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20" name="Text Placeholder 3">
            <a:extLst>
              <a:ext uri="{FF2B5EF4-FFF2-40B4-BE49-F238E27FC236}">
                <a16:creationId xmlns:a16="http://schemas.microsoft.com/office/drawing/2014/main" id="{C143944F-D94F-1A47-8749-4A0EA452850E}"/>
              </a:ext>
            </a:extLst>
          </p:cNvPr>
          <p:cNvSpPr>
            <a:spLocks noGrp="1"/>
          </p:cNvSpPr>
          <p:nvPr>
            <p:ph type="body" sz="quarter" idx="29" hasCustomPrompt="1"/>
          </p:nvPr>
        </p:nvSpPr>
        <p:spPr>
          <a:xfrm>
            <a:off x="7957808"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22" name="Text Placeholder 3">
            <a:extLst>
              <a:ext uri="{FF2B5EF4-FFF2-40B4-BE49-F238E27FC236}">
                <a16:creationId xmlns:a16="http://schemas.microsoft.com/office/drawing/2014/main" id="{BD4F5C63-FE68-524C-84D2-99A2C0831A94}"/>
              </a:ext>
            </a:extLst>
          </p:cNvPr>
          <p:cNvSpPr>
            <a:spLocks noGrp="1"/>
          </p:cNvSpPr>
          <p:nvPr>
            <p:ph type="body" sz="quarter" idx="31" hasCustomPrompt="1"/>
          </p:nvPr>
        </p:nvSpPr>
        <p:spPr>
          <a:xfrm>
            <a:off x="9794938"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17" name="Text Placeholder 17">
            <a:extLst>
              <a:ext uri="{FF2B5EF4-FFF2-40B4-BE49-F238E27FC236}">
                <a16:creationId xmlns:a16="http://schemas.microsoft.com/office/drawing/2014/main" id="{BDA305DD-51CB-654F-84ED-F1E20B6FF668}"/>
              </a:ext>
            </a:extLst>
          </p:cNvPr>
          <p:cNvSpPr>
            <a:spLocks noGrp="1"/>
          </p:cNvSpPr>
          <p:nvPr>
            <p:ph type="body" sz="quarter" idx="11" hasCustomPrompt="1"/>
          </p:nvPr>
        </p:nvSpPr>
        <p:spPr>
          <a:xfrm>
            <a:off x="490117" y="1032502"/>
            <a:ext cx="4383088" cy="462831"/>
          </a:xfrm>
          <a:prstGeom prst="rect">
            <a:avLst/>
          </a:prstGeom>
        </p:spPr>
        <p:txBody>
          <a:bodyPr/>
          <a:lstStyle>
            <a:lvl1pPr marL="0" indent="0">
              <a:buNone/>
              <a:defRPr kumimoji="0" lang="en-US" sz="1800" b="0" i="0" u="none" strike="noStrike" kern="1200" cap="none" spc="0" normalizeH="0" baseline="0" dirty="0">
                <a:ln>
                  <a:noFill/>
                </a:ln>
                <a:solidFill>
                  <a:srgbClr val="FC7000"/>
                </a:solidFill>
                <a:effectLst/>
                <a:uLnTx/>
                <a:uFillTx/>
                <a:latin typeface="Trade Gothic for Nike 365 BdCn" panose="020B0806040303020004" pitchFamily="34" charset="77"/>
                <a:ea typeface="+mn-ea"/>
                <a:cs typeface="+mn-cs"/>
              </a:defRPr>
            </a:lvl1pPr>
            <a:lvl2pPr>
              <a:defRPr/>
            </a:lvl2pPr>
            <a:lvl3pPr>
              <a:defRPr/>
            </a:lvl3pPr>
            <a:lvl4pPr>
              <a:defRPr/>
            </a:lvl4pPr>
            <a:lvl5pPr>
              <a:defRPr/>
            </a:lvl5pPr>
          </a:lstStyle>
          <a:p>
            <a:pPr marL="228600" marR="0" lvl="0" indent="-228600" algn="l" defTabSz="914400" rtl="0" eaLnBrk="1" fontAlgn="base" latinLnBrk="0" hangingPunct="1">
              <a:lnSpc>
                <a:spcPct val="80000"/>
              </a:lnSpc>
              <a:spcBef>
                <a:spcPct val="0"/>
              </a:spcBef>
              <a:spcAft>
                <a:spcPct val="0"/>
              </a:spcAft>
              <a:buClrTx/>
              <a:buSzTx/>
              <a:tabLst/>
              <a:defRPr/>
            </a:pPr>
            <a:r>
              <a:rPr lang="en-US"/>
              <a:t>CLICK TO EDIT MASTER TEXT STYLES</a:t>
            </a:r>
          </a:p>
        </p:txBody>
      </p:sp>
      <p:sp>
        <p:nvSpPr>
          <p:cNvPr id="18" name="Text Placeholder 21">
            <a:extLst>
              <a:ext uri="{FF2B5EF4-FFF2-40B4-BE49-F238E27FC236}">
                <a16:creationId xmlns:a16="http://schemas.microsoft.com/office/drawing/2014/main" id="{E5ECDFC6-DEA4-E041-B61B-587AE153C35F}"/>
              </a:ext>
            </a:extLst>
          </p:cNvPr>
          <p:cNvSpPr>
            <a:spLocks noGrp="1"/>
          </p:cNvSpPr>
          <p:nvPr>
            <p:ph type="body" sz="quarter" idx="12" hasCustomPrompt="1"/>
          </p:nvPr>
        </p:nvSpPr>
        <p:spPr>
          <a:xfrm>
            <a:off x="499544" y="298255"/>
            <a:ext cx="4497388" cy="267665"/>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Palatino" pitchFamily="2" charset="77"/>
                <a:cs typeface="+mn-cs"/>
              </a:defRPr>
            </a:lvl1pPr>
            <a:lvl2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2pPr>
            <a:lvl3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3pPr>
            <a:lvl4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4pPr>
            <a:lvl5pPr marL="0" marR="0" indent="0" algn="l" defTabSz="914400" rtl="0" eaLnBrk="1" fontAlgn="auto" latinLnBrk="0" hangingPunct="1">
              <a:lnSpc>
                <a:spcPct val="100000"/>
              </a:lnSpc>
              <a:spcBef>
                <a:spcPts val="0"/>
              </a:spcBef>
              <a:spcAft>
                <a:spcPts val="0"/>
              </a:spcAft>
              <a:buClrTx/>
              <a:buSzTx/>
              <a:buFontTx/>
              <a:buNone/>
              <a:tabLst/>
              <a:defRPr lang="en-US" sz="1050" b="0" i="0" kern="1200" dirty="0">
                <a:solidFill>
                  <a:schemeClr val="accent3"/>
                </a:solidFill>
                <a:latin typeface="Trade Gothic for Nike 365" panose="020B0503040303020004" pitchFamily="34" charset="77"/>
                <a:ea typeface="Helvetica Neue Light" panose="02000403000000020004" pitchFamily="2" charset="0"/>
                <a:cs typeface="+mn-cs"/>
              </a:defRPr>
            </a:lvl5pPr>
          </a:lstStyle>
          <a:p>
            <a:pPr lvl="0"/>
            <a:r>
              <a:rPr lang="en-US"/>
              <a:t>CLICK TO EDIT MASTER TEXT STYLES</a:t>
            </a:r>
          </a:p>
        </p:txBody>
      </p:sp>
      <p:sp>
        <p:nvSpPr>
          <p:cNvPr id="24" name="Text Placeholder 3">
            <a:extLst>
              <a:ext uri="{FF2B5EF4-FFF2-40B4-BE49-F238E27FC236}">
                <a16:creationId xmlns:a16="http://schemas.microsoft.com/office/drawing/2014/main" id="{165A0703-0E1D-EB45-AB73-545D7E51AA1A}"/>
              </a:ext>
            </a:extLst>
          </p:cNvPr>
          <p:cNvSpPr>
            <a:spLocks noGrp="1"/>
          </p:cNvSpPr>
          <p:nvPr>
            <p:ph type="body" sz="quarter" idx="14"/>
          </p:nvPr>
        </p:nvSpPr>
        <p:spPr>
          <a:xfrm>
            <a:off x="609280"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3">
            <a:extLst>
              <a:ext uri="{FF2B5EF4-FFF2-40B4-BE49-F238E27FC236}">
                <a16:creationId xmlns:a16="http://schemas.microsoft.com/office/drawing/2014/main" id="{76B4A195-8FBE-2841-94C9-01B30889769B}"/>
              </a:ext>
            </a:extLst>
          </p:cNvPr>
          <p:cNvSpPr>
            <a:spLocks noGrp="1"/>
          </p:cNvSpPr>
          <p:nvPr>
            <p:ph type="body" sz="quarter" idx="32"/>
          </p:nvPr>
        </p:nvSpPr>
        <p:spPr>
          <a:xfrm>
            <a:off x="609280"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27" name="Text Placeholder 3">
            <a:extLst>
              <a:ext uri="{FF2B5EF4-FFF2-40B4-BE49-F238E27FC236}">
                <a16:creationId xmlns:a16="http://schemas.microsoft.com/office/drawing/2014/main" id="{385CF86F-E4D2-A748-92A0-301257A52F5B}"/>
              </a:ext>
            </a:extLst>
          </p:cNvPr>
          <p:cNvSpPr>
            <a:spLocks noGrp="1"/>
          </p:cNvSpPr>
          <p:nvPr>
            <p:ph type="body" sz="quarter" idx="33"/>
          </p:nvPr>
        </p:nvSpPr>
        <p:spPr>
          <a:xfrm>
            <a:off x="2446412"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3">
            <a:extLst>
              <a:ext uri="{FF2B5EF4-FFF2-40B4-BE49-F238E27FC236}">
                <a16:creationId xmlns:a16="http://schemas.microsoft.com/office/drawing/2014/main" id="{EF049CD7-2BE4-034B-AF85-34647F127D91}"/>
              </a:ext>
            </a:extLst>
          </p:cNvPr>
          <p:cNvSpPr>
            <a:spLocks noGrp="1"/>
          </p:cNvSpPr>
          <p:nvPr>
            <p:ph type="body" sz="quarter" idx="34"/>
          </p:nvPr>
        </p:nvSpPr>
        <p:spPr>
          <a:xfrm>
            <a:off x="2446412"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29" name="Text Placeholder 3">
            <a:extLst>
              <a:ext uri="{FF2B5EF4-FFF2-40B4-BE49-F238E27FC236}">
                <a16:creationId xmlns:a16="http://schemas.microsoft.com/office/drawing/2014/main" id="{79812231-E640-B741-ACB4-D1F0E29FD969}"/>
              </a:ext>
            </a:extLst>
          </p:cNvPr>
          <p:cNvSpPr>
            <a:spLocks noGrp="1"/>
          </p:cNvSpPr>
          <p:nvPr>
            <p:ph type="body" sz="quarter" idx="35"/>
          </p:nvPr>
        </p:nvSpPr>
        <p:spPr>
          <a:xfrm>
            <a:off x="4283544"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3">
            <a:extLst>
              <a:ext uri="{FF2B5EF4-FFF2-40B4-BE49-F238E27FC236}">
                <a16:creationId xmlns:a16="http://schemas.microsoft.com/office/drawing/2014/main" id="{150BF815-42BD-9742-8954-ED994DC2FFF8}"/>
              </a:ext>
            </a:extLst>
          </p:cNvPr>
          <p:cNvSpPr>
            <a:spLocks noGrp="1"/>
          </p:cNvSpPr>
          <p:nvPr>
            <p:ph type="body" sz="quarter" idx="36"/>
          </p:nvPr>
        </p:nvSpPr>
        <p:spPr>
          <a:xfrm>
            <a:off x="4283544"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1" name="Text Placeholder 3">
            <a:extLst>
              <a:ext uri="{FF2B5EF4-FFF2-40B4-BE49-F238E27FC236}">
                <a16:creationId xmlns:a16="http://schemas.microsoft.com/office/drawing/2014/main" id="{550FF6B6-05AB-AA4C-9484-6FC1E7074728}"/>
              </a:ext>
            </a:extLst>
          </p:cNvPr>
          <p:cNvSpPr>
            <a:spLocks noGrp="1"/>
          </p:cNvSpPr>
          <p:nvPr>
            <p:ph type="body" sz="quarter" idx="37"/>
          </p:nvPr>
        </p:nvSpPr>
        <p:spPr>
          <a:xfrm>
            <a:off x="6120676"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3">
            <a:extLst>
              <a:ext uri="{FF2B5EF4-FFF2-40B4-BE49-F238E27FC236}">
                <a16:creationId xmlns:a16="http://schemas.microsoft.com/office/drawing/2014/main" id="{0EE04AD1-162C-D44D-A3BF-1874BFB77E63}"/>
              </a:ext>
            </a:extLst>
          </p:cNvPr>
          <p:cNvSpPr>
            <a:spLocks noGrp="1"/>
          </p:cNvSpPr>
          <p:nvPr>
            <p:ph type="body" sz="quarter" idx="38"/>
          </p:nvPr>
        </p:nvSpPr>
        <p:spPr>
          <a:xfrm>
            <a:off x="6120676"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3" name="Text Placeholder 3">
            <a:extLst>
              <a:ext uri="{FF2B5EF4-FFF2-40B4-BE49-F238E27FC236}">
                <a16:creationId xmlns:a16="http://schemas.microsoft.com/office/drawing/2014/main" id="{50D71C96-48CB-754B-BC70-CA979BF903F4}"/>
              </a:ext>
            </a:extLst>
          </p:cNvPr>
          <p:cNvSpPr>
            <a:spLocks noGrp="1"/>
          </p:cNvSpPr>
          <p:nvPr>
            <p:ph type="body" sz="quarter" idx="39"/>
          </p:nvPr>
        </p:nvSpPr>
        <p:spPr>
          <a:xfrm>
            <a:off x="7957808"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3">
            <a:extLst>
              <a:ext uri="{FF2B5EF4-FFF2-40B4-BE49-F238E27FC236}">
                <a16:creationId xmlns:a16="http://schemas.microsoft.com/office/drawing/2014/main" id="{2782DAC6-E566-184E-B720-B77B0F4B7D85}"/>
              </a:ext>
            </a:extLst>
          </p:cNvPr>
          <p:cNvSpPr>
            <a:spLocks noGrp="1"/>
          </p:cNvSpPr>
          <p:nvPr>
            <p:ph type="body" sz="quarter" idx="40"/>
          </p:nvPr>
        </p:nvSpPr>
        <p:spPr>
          <a:xfrm>
            <a:off x="7957808"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5" name="Text Placeholder 3">
            <a:extLst>
              <a:ext uri="{FF2B5EF4-FFF2-40B4-BE49-F238E27FC236}">
                <a16:creationId xmlns:a16="http://schemas.microsoft.com/office/drawing/2014/main" id="{AAB17174-6FF5-924F-8C1B-C6BEC91295AA}"/>
              </a:ext>
            </a:extLst>
          </p:cNvPr>
          <p:cNvSpPr>
            <a:spLocks noGrp="1"/>
          </p:cNvSpPr>
          <p:nvPr>
            <p:ph type="body" sz="quarter" idx="41"/>
          </p:nvPr>
        </p:nvSpPr>
        <p:spPr>
          <a:xfrm>
            <a:off x="9794940"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3">
            <a:extLst>
              <a:ext uri="{FF2B5EF4-FFF2-40B4-BE49-F238E27FC236}">
                <a16:creationId xmlns:a16="http://schemas.microsoft.com/office/drawing/2014/main" id="{ACE1883D-1D7B-2D45-9B2C-0AE7C47FD46E}"/>
              </a:ext>
            </a:extLst>
          </p:cNvPr>
          <p:cNvSpPr>
            <a:spLocks noGrp="1"/>
          </p:cNvSpPr>
          <p:nvPr>
            <p:ph type="body" sz="quarter" idx="42"/>
          </p:nvPr>
        </p:nvSpPr>
        <p:spPr>
          <a:xfrm>
            <a:off x="9794940"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7" name="Text Placeholder 3">
            <a:extLst>
              <a:ext uri="{FF2B5EF4-FFF2-40B4-BE49-F238E27FC236}">
                <a16:creationId xmlns:a16="http://schemas.microsoft.com/office/drawing/2014/main" id="{7F7D8285-788C-9844-8DDB-E9154F20E216}"/>
              </a:ext>
            </a:extLst>
          </p:cNvPr>
          <p:cNvSpPr>
            <a:spLocks noGrp="1"/>
          </p:cNvSpPr>
          <p:nvPr>
            <p:ph type="body" sz="quarter" idx="43" hasCustomPrompt="1"/>
          </p:nvPr>
        </p:nvSpPr>
        <p:spPr>
          <a:xfrm>
            <a:off x="609280" y="1780232"/>
            <a:ext cx="1726876" cy="488082"/>
          </a:xfrm>
          <a:prstGeom prst="rect">
            <a:avLst/>
          </a:prstGeom>
        </p:spPr>
        <p:txBody>
          <a:bodyPr wrap="square" anchor="b">
            <a:spAutoFit/>
          </a:bodyPr>
          <a:lstStyle>
            <a:lvl1pPr marL="0" indent="0">
              <a:buClr>
                <a:schemeClr val="accent2"/>
              </a:buClr>
              <a:buFont typeface="+mj-lt"/>
              <a:buNone/>
              <a:tabLst/>
              <a:defRPr sz="2400" b="1" i="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01</a:t>
            </a:r>
          </a:p>
        </p:txBody>
      </p:sp>
      <p:sp>
        <p:nvSpPr>
          <p:cNvPr id="38" name="Text Placeholder 3">
            <a:extLst>
              <a:ext uri="{FF2B5EF4-FFF2-40B4-BE49-F238E27FC236}">
                <a16:creationId xmlns:a16="http://schemas.microsoft.com/office/drawing/2014/main" id="{A4871330-8C71-9943-946F-F02EBBCC2CE1}"/>
              </a:ext>
            </a:extLst>
          </p:cNvPr>
          <p:cNvSpPr>
            <a:spLocks noGrp="1"/>
          </p:cNvSpPr>
          <p:nvPr>
            <p:ph type="body" sz="quarter" idx="44" hasCustomPrompt="1"/>
          </p:nvPr>
        </p:nvSpPr>
        <p:spPr>
          <a:xfrm>
            <a:off x="2446412"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02</a:t>
            </a:r>
          </a:p>
        </p:txBody>
      </p:sp>
      <p:sp>
        <p:nvSpPr>
          <p:cNvPr id="39" name="Text Placeholder 3">
            <a:extLst>
              <a:ext uri="{FF2B5EF4-FFF2-40B4-BE49-F238E27FC236}">
                <a16:creationId xmlns:a16="http://schemas.microsoft.com/office/drawing/2014/main" id="{DCC169DC-6A61-FA42-9063-FF298A1205EA}"/>
              </a:ext>
            </a:extLst>
          </p:cNvPr>
          <p:cNvSpPr>
            <a:spLocks noGrp="1"/>
          </p:cNvSpPr>
          <p:nvPr>
            <p:ph type="body" sz="quarter" idx="45" hasCustomPrompt="1"/>
          </p:nvPr>
        </p:nvSpPr>
        <p:spPr>
          <a:xfrm>
            <a:off x="4283544"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03</a:t>
            </a:r>
          </a:p>
        </p:txBody>
      </p:sp>
      <p:sp>
        <p:nvSpPr>
          <p:cNvPr id="40" name="Text Placeholder 3">
            <a:extLst>
              <a:ext uri="{FF2B5EF4-FFF2-40B4-BE49-F238E27FC236}">
                <a16:creationId xmlns:a16="http://schemas.microsoft.com/office/drawing/2014/main" id="{589413F7-BFCC-1E42-AB19-D718645CD7DA}"/>
              </a:ext>
            </a:extLst>
          </p:cNvPr>
          <p:cNvSpPr>
            <a:spLocks noGrp="1"/>
          </p:cNvSpPr>
          <p:nvPr>
            <p:ph type="body" sz="quarter" idx="46" hasCustomPrompt="1"/>
          </p:nvPr>
        </p:nvSpPr>
        <p:spPr>
          <a:xfrm>
            <a:off x="6120676"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04</a:t>
            </a:r>
          </a:p>
        </p:txBody>
      </p:sp>
      <p:sp>
        <p:nvSpPr>
          <p:cNvPr id="41" name="Text Placeholder 3">
            <a:extLst>
              <a:ext uri="{FF2B5EF4-FFF2-40B4-BE49-F238E27FC236}">
                <a16:creationId xmlns:a16="http://schemas.microsoft.com/office/drawing/2014/main" id="{63365312-8C86-D044-B6A8-097ADB8A9285}"/>
              </a:ext>
            </a:extLst>
          </p:cNvPr>
          <p:cNvSpPr>
            <a:spLocks noGrp="1"/>
          </p:cNvSpPr>
          <p:nvPr>
            <p:ph type="body" sz="quarter" idx="47" hasCustomPrompt="1"/>
          </p:nvPr>
        </p:nvSpPr>
        <p:spPr>
          <a:xfrm>
            <a:off x="7957808"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05</a:t>
            </a:r>
          </a:p>
        </p:txBody>
      </p:sp>
      <p:sp>
        <p:nvSpPr>
          <p:cNvPr id="42" name="Text Placeholder 3">
            <a:extLst>
              <a:ext uri="{FF2B5EF4-FFF2-40B4-BE49-F238E27FC236}">
                <a16:creationId xmlns:a16="http://schemas.microsoft.com/office/drawing/2014/main" id="{A69050C2-0169-FD4C-998C-B80D31F216A5}"/>
              </a:ext>
            </a:extLst>
          </p:cNvPr>
          <p:cNvSpPr>
            <a:spLocks noGrp="1"/>
          </p:cNvSpPr>
          <p:nvPr>
            <p:ph type="body" sz="quarter" idx="48" hasCustomPrompt="1"/>
          </p:nvPr>
        </p:nvSpPr>
        <p:spPr>
          <a:xfrm>
            <a:off x="9794938"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06</a:t>
            </a:r>
          </a:p>
        </p:txBody>
      </p:sp>
      <p:sp>
        <p:nvSpPr>
          <p:cNvPr id="44" name="Title 1">
            <a:extLst>
              <a:ext uri="{FF2B5EF4-FFF2-40B4-BE49-F238E27FC236}">
                <a16:creationId xmlns:a16="http://schemas.microsoft.com/office/drawing/2014/main" id="{6B5B39C8-5B6E-8A4C-8EF1-FC3DDE6F9F4B}"/>
              </a:ext>
            </a:extLst>
          </p:cNvPr>
          <p:cNvSpPr>
            <a:spLocks noGrp="1"/>
          </p:cNvSpPr>
          <p:nvPr>
            <p:ph type="title" hasCustomPrompt="1"/>
          </p:nvPr>
        </p:nvSpPr>
        <p:spPr>
          <a:xfrm>
            <a:off x="490117" y="648353"/>
            <a:ext cx="10515600" cy="384149"/>
          </a:xfrm>
          <a:prstGeom prst="rect">
            <a:avLst/>
          </a:prstGeom>
        </p:spPr>
        <p:txBody>
          <a:bodyPr/>
          <a:lstStyle>
            <a:lvl1pPr>
              <a:defRPr kumimoji="0" lang="en-US" sz="3200" b="1" i="0" u="none" strike="noStrike" kern="1200" cap="none" spc="0" normalizeH="0" baseline="0" dirty="0">
                <a:ln>
                  <a:noFill/>
                </a:ln>
                <a:solidFill>
                  <a:srgbClr val="000000"/>
                </a:solidFill>
                <a:effectLst/>
                <a:uLnTx/>
                <a:uFillTx/>
                <a:latin typeface="Futura ND for Nike 365 Cn XBd" panose="020B0806020204030204" pitchFamily="34" charset="0"/>
                <a:ea typeface="+mn-ea"/>
                <a:cs typeface="Futura" panose="020B0602020204020303" pitchFamily="34" charset="-79"/>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lang="en-US"/>
              <a:t>CLICK TO EDIT MASTER TITLE STYLE</a:t>
            </a:r>
          </a:p>
        </p:txBody>
      </p:sp>
      <p:sp>
        <p:nvSpPr>
          <p:cNvPr id="43" name="Slide Number Placeholder 5">
            <a:extLst>
              <a:ext uri="{FF2B5EF4-FFF2-40B4-BE49-F238E27FC236}">
                <a16:creationId xmlns:a16="http://schemas.microsoft.com/office/drawing/2014/main" id="{30CCC899-C3BE-8946-BC59-4E7471D3199D}"/>
              </a:ext>
            </a:extLst>
          </p:cNvPr>
          <p:cNvSpPr>
            <a:spLocks noGrp="1"/>
          </p:cNvSpPr>
          <p:nvPr>
            <p:ph type="sldNum" sz="quarter" idx="4"/>
          </p:nvPr>
        </p:nvSpPr>
        <p:spPr>
          <a:xfrm>
            <a:off x="11741541" y="6530699"/>
            <a:ext cx="361150" cy="273844"/>
          </a:xfrm>
          <a:prstGeom prst="rect">
            <a:avLst/>
          </a:prstGeom>
        </p:spPr>
        <p:txBody>
          <a:bodyPr vert="horz" lIns="91440" tIns="45720" rIns="91440" bIns="45720" rtlCol="0" anchor="ctr"/>
          <a:lstStyle>
            <a:lvl1pPr algn="ctr">
              <a:defRPr sz="900" b="0" i="0" spc="0">
                <a:solidFill>
                  <a:schemeClr val="tx1"/>
                </a:solidFill>
                <a:latin typeface="Trade Gothic for Nike 365" panose="020B0503040303020004" pitchFamily="34" charset="77"/>
              </a:defRPr>
            </a:lvl1pPr>
          </a:lstStyle>
          <a:p>
            <a:fld id="{72D0377C-D089-2048-A7FC-DF090D5D202E}" type="slidenum">
              <a:rPr lang="en-US" smtClean="0"/>
              <a:pPr/>
              <a:t>‹#›</a:t>
            </a:fld>
            <a:endParaRPr lang="en-US"/>
          </a:p>
        </p:txBody>
      </p:sp>
      <p:sp>
        <p:nvSpPr>
          <p:cNvPr id="3" name="Freeform: Shape 2">
            <a:extLst>
              <a:ext uri="{FF2B5EF4-FFF2-40B4-BE49-F238E27FC236}">
                <a16:creationId xmlns:a16="http://schemas.microsoft.com/office/drawing/2014/main" id="{250F5171-104C-BE6A-79BA-0E673534342D}"/>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298558381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ACC7FF0-8ABA-4CAC-BA4A-74D97714F3C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6" imgH="396" progId="TCLayout.ActiveDocument.1">
                  <p:embed/>
                </p:oleObj>
              </mc:Choice>
              <mc:Fallback>
                <p:oleObj name="think-cell Slide" r:id="rId4" imgW="396" imgH="396" progId="TCLayout.ActiveDocument.1">
                  <p:embed/>
                  <p:pic>
                    <p:nvPicPr>
                      <p:cNvPr id="3" name="Object 2" hidden="1">
                        <a:extLst>
                          <a:ext uri="{FF2B5EF4-FFF2-40B4-BE49-F238E27FC236}">
                            <a16:creationId xmlns:a16="http://schemas.microsoft.com/office/drawing/2014/main" id="{3ACC7FF0-8ABA-4CAC-BA4A-74D97714F3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846381F-2EF1-4758-8532-767192AA2AA9}"/>
              </a:ext>
            </a:extLst>
          </p:cNvPr>
          <p:cNvSpPr/>
          <p:nvPr userDrawn="1">
            <p:custDataLst>
              <p:tags r:id="rId2"/>
            </p:custDataLst>
          </p:nvPr>
        </p:nvSpPr>
        <p:spPr>
          <a:xfrm>
            <a:off x="0" y="0"/>
            <a:ext cx="158750" cy="15875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800" b="1" i="0" baseline="0">
              <a:latin typeface="Graphik Black" panose="020B0A03030202060203" pitchFamily="34" charset="0"/>
              <a:sym typeface="Graphik Black" panose="020B0A03030202060203" pitchFamily="34" charset="0"/>
            </a:endParaRPr>
          </a:p>
        </p:txBody>
      </p:sp>
      <p:sp>
        <p:nvSpPr>
          <p:cNvPr id="4" name="Title 3"/>
          <p:cNvSpPr>
            <a:spLocks noGrp="1"/>
          </p:cNvSpPr>
          <p:nvPr>
            <p:ph type="title"/>
          </p:nvPr>
        </p:nvSpPr>
        <p:spPr>
          <a:xfrm>
            <a:off x="345018" y="332076"/>
            <a:ext cx="11491383" cy="317919"/>
          </a:xfrm>
          <a:prstGeom prst="rect">
            <a:avLst/>
          </a:prstGeom>
        </p:spPr>
        <p:txBody>
          <a:bodyPr/>
          <a:lstStyle>
            <a:lvl1pPr>
              <a:defRPr sz="2800">
                <a:latin typeface="Graphik" panose="020B0503030202060203" pitchFamily="34" charset="0"/>
              </a:defRPr>
            </a:lvl1pPr>
          </a:lstStyle>
          <a:p>
            <a:r>
              <a:rPr lang="en-US"/>
              <a:t>Click to edit Master title style</a:t>
            </a:r>
          </a:p>
        </p:txBody>
      </p:sp>
      <p:sp>
        <p:nvSpPr>
          <p:cNvPr id="7" name="Text Placeholder 6"/>
          <p:cNvSpPr>
            <a:spLocks noGrp="1"/>
          </p:cNvSpPr>
          <p:nvPr>
            <p:ph type="body" sz="quarter" idx="13"/>
          </p:nvPr>
        </p:nvSpPr>
        <p:spPr>
          <a:xfrm>
            <a:off x="344488" y="1014566"/>
            <a:ext cx="8402108" cy="4294187"/>
          </a:xfrm>
          <a:prstGeom prst="rect">
            <a:avLst/>
          </a:prstGeom>
        </p:spPr>
        <p:txBody>
          <a:bodyPr vert="horz" lIns="0" tIns="0" rIns="0" bIns="0" rtlCol="0">
            <a:noAutofit/>
          </a:bodyPr>
          <a:lstStyle>
            <a:lvl1pPr>
              <a:defRPr lang="en-US" dirty="0" smtClean="0">
                <a:latin typeface="Graphik" panose="020B0503030202060203" pitchFamily="34" charset="0"/>
              </a:defRPr>
            </a:lvl1pPr>
            <a:lvl2pPr marL="182875">
              <a:defRPr lang="en-US" dirty="0" smtClean="0">
                <a:latin typeface="Graphik" panose="020B0503030202060203" pitchFamily="34" charset="0"/>
              </a:defRPr>
            </a:lvl2pPr>
            <a:lvl3pPr marL="365751">
              <a:defRPr lang="en-US" dirty="0" smtClean="0">
                <a:latin typeface="Graphik" panose="020B0503030202060203" pitchFamily="34" charset="0"/>
              </a:defRPr>
            </a:lvl3pPr>
            <a:lvl4pPr>
              <a:defRPr lang="en-US" dirty="0" smtClean="0">
                <a:latin typeface="Graphik" panose="020B0503030202060203" pitchFamily="34" charset="0"/>
              </a:defRPr>
            </a:lvl4pPr>
            <a:lvl5pPr>
              <a:defRPr lang="en-US" dirty="0">
                <a:latin typeface="Graphik"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7B41FC87-2C1F-4340-A8FB-918F7AA7033D}"/>
              </a:ext>
            </a:extLst>
          </p:cNvPr>
          <p:cNvSpPr>
            <a:spLocks noGrp="1"/>
          </p:cNvSpPr>
          <p:nvPr>
            <p:ph type="body" sz="quarter" idx="14" hasCustomPrompt="1"/>
          </p:nvPr>
        </p:nvSpPr>
        <p:spPr>
          <a:xfrm>
            <a:off x="344488" y="667396"/>
            <a:ext cx="11491913" cy="252175"/>
          </a:xfrm>
        </p:spPr>
        <p:txBody>
          <a:bodyPr/>
          <a:lstStyle>
            <a:lvl1pPr>
              <a:defRPr>
                <a:solidFill>
                  <a:schemeClr val="tx2"/>
                </a:solidFill>
                <a:latin typeface="Graphik" panose="020B0503030202060203" pitchFamily="34" charset="0"/>
              </a:defRPr>
            </a:lvl1pPr>
          </a:lstStyle>
          <a:p>
            <a:pPr lvl="0"/>
            <a:r>
              <a:rPr lang="en-US"/>
              <a:t>Click to edit</a:t>
            </a:r>
          </a:p>
        </p:txBody>
      </p:sp>
      <p:sp>
        <p:nvSpPr>
          <p:cNvPr id="5" name="Freeform: Shape 4">
            <a:extLst>
              <a:ext uri="{FF2B5EF4-FFF2-40B4-BE49-F238E27FC236}">
                <a16:creationId xmlns:a16="http://schemas.microsoft.com/office/drawing/2014/main" id="{7D07DA0F-E282-E061-B1D3-CD2743B605DB}"/>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6"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9043349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609600"/>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b="0" baseline="0" dirty="0"/>
            </a:lvl1pPr>
          </a:lstStyle>
          <a:p>
            <a:pPr lvl="0">
              <a:buNone/>
            </a:pPr>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a:t>Source: …</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5"/>
            </p:custDataLst>
          </p:nvPr>
        </p:nvSpPr>
        <p:spPr>
          <a:xfrm>
            <a:off x="554736" y="172212"/>
            <a:ext cx="11082528" cy="437388"/>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p>
        </p:txBody>
      </p:sp>
      <p:sp>
        <p:nvSpPr>
          <p:cNvPr id="2" name="Footer Placeholder 3">
            <a:extLst>
              <a:ext uri="{FF2B5EF4-FFF2-40B4-BE49-F238E27FC236}">
                <a16:creationId xmlns:a16="http://schemas.microsoft.com/office/drawing/2014/main" id="{CDEE3DA9-FAD5-CD19-6609-E4B0801138EE}"/>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
        <p:nvSpPr>
          <p:cNvPr id="4" name="Freeform: Shape 3">
            <a:extLst>
              <a:ext uri="{FF2B5EF4-FFF2-40B4-BE49-F238E27FC236}">
                <a16:creationId xmlns:a16="http://schemas.microsoft.com/office/drawing/2014/main" id="{8F0C92AF-EDA3-D17D-6574-EC1DE03D0349}"/>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9"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4267479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C5E957-78DE-55F5-6C94-32E5B9D6DFF1}"/>
              </a:ext>
            </a:extLst>
          </p:cNvPr>
          <p:cNvSpPr>
            <a:spLocks noGrp="1"/>
          </p:cNvSpPr>
          <p:nvPr>
            <p:ph type="dt" sz="half" idx="10"/>
          </p:nvPr>
        </p:nvSpPr>
        <p:spPr/>
        <p:txBody>
          <a:bodyPr/>
          <a:lstStyle/>
          <a:p>
            <a:fld id="{91556AF3-9596-4740-B377-BF135727FA3C}" type="datetimeFigureOut">
              <a:rPr lang="en-US" smtClean="0"/>
              <a:t>9/18/2025</a:t>
            </a:fld>
            <a:endParaRPr lang="en-US"/>
          </a:p>
        </p:txBody>
      </p:sp>
      <p:sp>
        <p:nvSpPr>
          <p:cNvPr id="3" name="Footer Placeholder 2">
            <a:extLst>
              <a:ext uri="{FF2B5EF4-FFF2-40B4-BE49-F238E27FC236}">
                <a16:creationId xmlns:a16="http://schemas.microsoft.com/office/drawing/2014/main" id="{651C0E04-729C-CD5B-3696-A7041E98D8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75D5BA-EBE9-CF30-1527-64936803F6FC}"/>
              </a:ext>
            </a:extLst>
          </p:cNvPr>
          <p:cNvSpPr>
            <a:spLocks noGrp="1"/>
          </p:cNvSpPr>
          <p:nvPr>
            <p:ph type="sldNum" sz="quarter" idx="12"/>
          </p:nvPr>
        </p:nvSpPr>
        <p:spPr/>
        <p:txBody>
          <a:bodyPr/>
          <a:lstStyle/>
          <a:p>
            <a:fld id="{D9C0AD1C-0DCF-A64A-9037-A2CCC7654ADA}" type="slidenum">
              <a:rPr lang="en-US" smtClean="0"/>
              <a:t>‹#›</a:t>
            </a:fld>
            <a:endParaRPr lang="en-US"/>
          </a:p>
        </p:txBody>
      </p:sp>
      <p:sp>
        <p:nvSpPr>
          <p:cNvPr id="5" name="Freeform: Shape 4">
            <a:extLst>
              <a:ext uri="{FF2B5EF4-FFF2-40B4-BE49-F238E27FC236}">
                <a16:creationId xmlns:a16="http://schemas.microsoft.com/office/drawing/2014/main" id="{BCDCC736-1F74-BA59-DA39-1722A5B4D19A}"/>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2"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7943474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1916626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42" name="Picture 41">
            <a:extLst>
              <a:ext uri="{FF2B5EF4-FFF2-40B4-BE49-F238E27FC236}">
                <a16:creationId xmlns:a16="http://schemas.microsoft.com/office/drawing/2014/main" id="{EC32C8CD-0294-4595-8194-8DD3E4FDEB0D}"/>
              </a:ext>
            </a:extLst>
          </p:cNvPr>
          <p:cNvPicPr>
            <a:picLocks noChangeAspect="1"/>
          </p:cNvPicPr>
          <p:nvPr userDrawn="1"/>
        </p:nvPicPr>
        <p:blipFill>
          <a:blip r:embed="rId9"/>
          <a:stretch>
            <a:fillRect/>
          </a:stretch>
        </p:blipFill>
        <p:spPr bwMode="ltGray">
          <a:xfrm>
            <a:off x="2724911" y="0"/>
            <a:ext cx="9467089" cy="6858000"/>
          </a:xfrm>
          <a:prstGeom prst="rect">
            <a:avLst/>
          </a:prstGeom>
        </p:spPr>
      </p:pic>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userDrawn="1">
            <p:ph type="body" sz="quarter" idx="13" hasCustomPrompt="1"/>
            <p:custDataLst>
              <p:tags r:id="rId3"/>
            </p:custDataLst>
          </p:nvPr>
        </p:nvSpPr>
        <p:spPr>
          <a:xfrm>
            <a:off x="1724698" y="6210300"/>
            <a:ext cx="5010150"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1400" dirty="0"/>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userDrawn="1">
            <p:ph type="subTitle" idx="1"/>
            <p:custDataLst>
              <p:tags r:id="rId4"/>
            </p:custDataLst>
          </p:nvPr>
        </p:nvSpPr>
        <p:spPr>
          <a:xfrm>
            <a:off x="1725839" y="5802473"/>
            <a:ext cx="5010150" cy="27699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1800" dirty="0"/>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userDrawn="1">
            <p:ph type="title" hasCustomPrompt="1"/>
            <p:custDataLst>
              <p:tags r:id="rId5"/>
            </p:custDataLst>
          </p:nvPr>
        </p:nvSpPr>
        <p:spPr>
          <a:xfrm>
            <a:off x="1725839" y="4748315"/>
            <a:ext cx="5010150" cy="923330"/>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rtl="0">
              <a:defRPr lang="en-US" sz="3000" b="0" dirty="0">
                <a:solidFill>
                  <a:schemeClr val="accent1"/>
                </a:solidFill>
              </a:defRPr>
            </a:lvl1pPr>
          </a:lstStyle>
          <a:p>
            <a:pPr lvl="0"/>
            <a:r>
              <a:rPr lang="en-US"/>
              <a:t>Click to edit </a:t>
            </a:r>
            <a:br>
              <a:rPr lang="en-US"/>
            </a:br>
            <a:r>
              <a:rPr lang="en-US"/>
              <a:t>Master title style</a:t>
            </a:r>
          </a:p>
        </p:txBody>
      </p:sp>
      <p:grpSp>
        <p:nvGrpSpPr>
          <p:cNvPr id="48" name="Group 47">
            <a:extLst>
              <a:ext uri="{FF2B5EF4-FFF2-40B4-BE49-F238E27FC236}">
                <a16:creationId xmlns:a16="http://schemas.microsoft.com/office/drawing/2014/main" id="{9DE8BF75-485D-4F54-9EA5-B40059B7366F}"/>
              </a:ext>
            </a:extLst>
          </p:cNvPr>
          <p:cNvGrpSpPr/>
          <p:nvPr userDrawn="1"/>
        </p:nvGrpSpPr>
        <p:grpSpPr bwMode="ltGray">
          <a:xfrm>
            <a:off x="547687" y="1709096"/>
            <a:ext cx="869059" cy="3135076"/>
            <a:chOff x="547687" y="1709096"/>
            <a:chExt cx="869059" cy="3135076"/>
          </a:xfrm>
        </p:grpSpPr>
        <p:sp>
          <p:nvSpPr>
            <p:cNvPr id="44" name="Freeform: Shape 43">
              <a:extLst>
                <a:ext uri="{FF2B5EF4-FFF2-40B4-BE49-F238E27FC236}">
                  <a16:creationId xmlns:a16="http://schemas.microsoft.com/office/drawing/2014/main" id="{85FEA5E4-EFC1-432D-9C04-565241E81085}"/>
                </a:ext>
              </a:extLst>
            </p:cNvPr>
            <p:cNvSpPr/>
            <p:nvPr/>
          </p:nvSpPr>
          <p:spPr bwMode="ltGray">
            <a:xfrm rot="16200000">
              <a:off x="751441" y="2107890"/>
              <a:ext cx="724255" cy="526259"/>
            </a:xfrm>
            <a:custGeom>
              <a:avLst/>
              <a:gdLst>
                <a:gd name="connsiteX0" fmla="*/ 360685 w 551879"/>
                <a:gd name="connsiteY0" fmla="*/ 400805 h 401007"/>
                <a:gd name="connsiteX1" fmla="*/ 272184 w 551879"/>
                <a:gd name="connsiteY1" fmla="*/ 302608 h 401007"/>
                <a:gd name="connsiteX2" fmla="*/ 184450 w 551879"/>
                <a:gd name="connsiteY2" fmla="*/ 400805 h 401007"/>
                <a:gd name="connsiteX3" fmla="*/ -46 w 551879"/>
                <a:gd name="connsiteY3" fmla="*/ 400805 h 401007"/>
                <a:gd name="connsiteX4" fmla="*/ 180351 w 551879"/>
                <a:gd name="connsiteY4" fmla="*/ 200307 h 401007"/>
                <a:gd name="connsiteX5" fmla="*/ -46 w 551879"/>
                <a:gd name="connsiteY5" fmla="*/ -203 h 401007"/>
                <a:gd name="connsiteX6" fmla="*/ 190260 w 551879"/>
                <a:gd name="connsiteY6" fmla="*/ -203 h 401007"/>
                <a:gd name="connsiteX7" fmla="*/ 279628 w 551879"/>
                <a:gd name="connsiteY7" fmla="*/ 97173 h 401007"/>
                <a:gd name="connsiteX8" fmla="*/ 365664 w 551879"/>
                <a:gd name="connsiteY8" fmla="*/ -203 h 401007"/>
                <a:gd name="connsiteX9" fmla="*/ 549369 w 551879"/>
                <a:gd name="connsiteY9" fmla="*/ -203 h 401007"/>
                <a:gd name="connsiteX10" fmla="*/ 369827 w 551879"/>
                <a:gd name="connsiteY10" fmla="*/ 199474 h 401007"/>
                <a:gd name="connsiteX11" fmla="*/ 551834 w 551879"/>
                <a:gd name="connsiteY11" fmla="*/ 400805 h 4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879" h="401007">
                  <a:moveTo>
                    <a:pt x="360685" y="400805"/>
                  </a:moveTo>
                  <a:lnTo>
                    <a:pt x="272184" y="302608"/>
                  </a:lnTo>
                  <a:lnTo>
                    <a:pt x="184450" y="400805"/>
                  </a:lnTo>
                  <a:lnTo>
                    <a:pt x="-46" y="400805"/>
                  </a:lnTo>
                  <a:lnTo>
                    <a:pt x="180351" y="200307"/>
                  </a:lnTo>
                  <a:lnTo>
                    <a:pt x="-46" y="-203"/>
                  </a:lnTo>
                  <a:lnTo>
                    <a:pt x="190260" y="-203"/>
                  </a:lnTo>
                  <a:lnTo>
                    <a:pt x="279628" y="97173"/>
                  </a:lnTo>
                  <a:lnTo>
                    <a:pt x="365664" y="-203"/>
                  </a:lnTo>
                  <a:lnTo>
                    <a:pt x="549369" y="-203"/>
                  </a:lnTo>
                  <a:lnTo>
                    <a:pt x="369827" y="199474"/>
                  </a:lnTo>
                  <a:lnTo>
                    <a:pt x="551834" y="400805"/>
                  </a:lnTo>
                  <a:close/>
                </a:path>
              </a:pathLst>
            </a:custGeom>
            <a:solidFill>
              <a:srgbClr val="F36717"/>
            </a:solidFill>
            <a:ln w="12769" cap="flat">
              <a:noFill/>
              <a:prstDash val="solid"/>
              <a:miter/>
            </a:ln>
          </p:spPr>
          <p:txBody>
            <a:bodyPr rtlCol="0" anchor="ctr"/>
            <a:lstStyle/>
            <a:p>
              <a:pPr rtl="0"/>
              <a:endParaRPr lang="en-US"/>
            </a:p>
          </p:txBody>
        </p:sp>
        <p:sp>
          <p:nvSpPr>
            <p:cNvPr id="45" name="Freeform: Shape 44">
              <a:extLst>
                <a:ext uri="{FF2B5EF4-FFF2-40B4-BE49-F238E27FC236}">
                  <a16:creationId xmlns:a16="http://schemas.microsoft.com/office/drawing/2014/main" id="{D0BB423D-0318-4FEB-93A9-3D8ACA7B8BFC}"/>
                </a:ext>
              </a:extLst>
            </p:cNvPr>
            <p:cNvSpPr/>
            <p:nvPr/>
          </p:nvSpPr>
          <p:spPr bwMode="ltGray">
            <a:xfrm rot="16200000">
              <a:off x="729580" y="2551248"/>
              <a:ext cx="465224" cy="829009"/>
            </a:xfrm>
            <a:custGeom>
              <a:avLst/>
              <a:gdLst>
                <a:gd name="connsiteX0" fmla="*/ -46 w 354499"/>
                <a:gd name="connsiteY0" fmla="*/ 631499 h 631701"/>
                <a:gd name="connsiteX1" fmla="*/ -46 w 354499"/>
                <a:gd name="connsiteY1" fmla="*/ -203 h 631701"/>
                <a:gd name="connsiteX2" fmla="*/ 354454 w 354499"/>
                <a:gd name="connsiteY2" fmla="*/ -203 h 631701"/>
                <a:gd name="connsiteX3" fmla="*/ 354454 w 354499"/>
                <a:gd name="connsiteY3" fmla="*/ 140606 h 631701"/>
                <a:gd name="connsiteX4" fmla="*/ 150102 w 354499"/>
                <a:gd name="connsiteY4" fmla="*/ 140606 h 631701"/>
                <a:gd name="connsiteX5" fmla="*/ 150102 w 354499"/>
                <a:gd name="connsiteY5" fmla="*/ 230492 h 631701"/>
                <a:gd name="connsiteX6" fmla="*/ 354454 w 354499"/>
                <a:gd name="connsiteY6" fmla="*/ 230492 h 631701"/>
                <a:gd name="connsiteX7" fmla="*/ 354454 w 354499"/>
                <a:gd name="connsiteY7" fmla="*/ 365959 h 631701"/>
                <a:gd name="connsiteX8" fmla="*/ 150102 w 354499"/>
                <a:gd name="connsiteY8" fmla="*/ 365959 h 631701"/>
                <a:gd name="connsiteX9" fmla="*/ 150102 w 354499"/>
                <a:gd name="connsiteY9" fmla="*/ 490299 h 631701"/>
                <a:gd name="connsiteX10" fmla="*/ 354454 w 354499"/>
                <a:gd name="connsiteY10" fmla="*/ 490299 h 631701"/>
                <a:gd name="connsiteX11" fmla="*/ 354454 w 354499"/>
                <a:gd name="connsiteY11" fmla="*/ 631499 h 6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99" h="631701">
                  <a:moveTo>
                    <a:pt x="-46" y="631499"/>
                  </a:moveTo>
                  <a:lnTo>
                    <a:pt x="-46" y="-203"/>
                  </a:lnTo>
                  <a:lnTo>
                    <a:pt x="354454" y="-203"/>
                  </a:lnTo>
                  <a:lnTo>
                    <a:pt x="354454" y="140606"/>
                  </a:lnTo>
                  <a:lnTo>
                    <a:pt x="150102" y="140606"/>
                  </a:lnTo>
                  <a:lnTo>
                    <a:pt x="150102" y="230492"/>
                  </a:lnTo>
                  <a:lnTo>
                    <a:pt x="354454" y="230492"/>
                  </a:lnTo>
                  <a:lnTo>
                    <a:pt x="354454" y="365959"/>
                  </a:lnTo>
                  <a:lnTo>
                    <a:pt x="150102" y="365959"/>
                  </a:lnTo>
                  <a:lnTo>
                    <a:pt x="150102" y="490299"/>
                  </a:lnTo>
                  <a:lnTo>
                    <a:pt x="354454" y="490299"/>
                  </a:lnTo>
                  <a:lnTo>
                    <a:pt x="354454" y="631499"/>
                  </a:lnTo>
                  <a:close/>
                </a:path>
              </a:pathLst>
            </a:custGeom>
            <a:solidFill>
              <a:srgbClr val="F36717"/>
            </a:solidFill>
            <a:ln w="12769" cap="flat">
              <a:noFill/>
              <a:prstDash val="solid"/>
              <a:miter/>
            </a:ln>
          </p:spPr>
          <p:txBody>
            <a:bodyPr rtlCol="0" anchor="ctr"/>
            <a:lstStyle/>
            <a:p>
              <a:pPr rtl="0"/>
              <a:endParaRPr lang="en-US"/>
            </a:p>
          </p:txBody>
        </p:sp>
        <p:sp>
          <p:nvSpPr>
            <p:cNvPr id="46" name="Freeform: Shape 45">
              <a:extLst>
                <a:ext uri="{FF2B5EF4-FFF2-40B4-BE49-F238E27FC236}">
                  <a16:creationId xmlns:a16="http://schemas.microsoft.com/office/drawing/2014/main" id="{8A0CB38C-3E42-4117-B6DB-3EA49648E191}"/>
                </a:ext>
              </a:extLst>
            </p:cNvPr>
            <p:cNvSpPr/>
            <p:nvPr/>
          </p:nvSpPr>
          <p:spPr bwMode="ltGray">
            <a:xfrm rot="16200000">
              <a:off x="154316" y="3591738"/>
              <a:ext cx="1645809" cy="859059"/>
            </a:xfrm>
            <a:custGeom>
              <a:avLst/>
              <a:gdLst>
                <a:gd name="connsiteX0" fmla="*/ 1104518 w 1254099"/>
                <a:gd name="connsiteY0" fmla="*/ -203 h 654599"/>
                <a:gd name="connsiteX1" fmla="*/ 1104518 w 1254099"/>
                <a:gd name="connsiteY1" fmla="*/ 258316 h 654599"/>
                <a:gd name="connsiteX2" fmla="*/ 1102871 w 1254099"/>
                <a:gd name="connsiteY2" fmla="*/ 258316 h 654599"/>
                <a:gd name="connsiteX3" fmla="*/ 980418 w 1254099"/>
                <a:gd name="connsiteY3" fmla="*/ 207582 h 654599"/>
                <a:gd name="connsiteX4" fmla="*/ 782068 w 1254099"/>
                <a:gd name="connsiteY4" fmla="*/ 361084 h 654599"/>
                <a:gd name="connsiteX5" fmla="*/ 562585 w 1254099"/>
                <a:gd name="connsiteY5" fmla="*/ 205789 h 654599"/>
                <a:gd name="connsiteX6" fmla="*/ 359893 w 1254099"/>
                <a:gd name="connsiteY6" fmla="*/ 313255 h 654599"/>
                <a:gd name="connsiteX7" fmla="*/ 359893 w 1254099"/>
                <a:gd name="connsiteY7" fmla="*/ 230480 h 654599"/>
                <a:gd name="connsiteX8" fmla="*/ 169600 w 1254099"/>
                <a:gd name="connsiteY8" fmla="*/ 230480 h 654599"/>
                <a:gd name="connsiteX9" fmla="*/ 169600 w 1254099"/>
                <a:gd name="connsiteY9" fmla="*/ 140606 h 654599"/>
                <a:gd name="connsiteX10" fmla="*/ 377271 w 1254099"/>
                <a:gd name="connsiteY10" fmla="*/ 140606 h 654599"/>
                <a:gd name="connsiteX11" fmla="*/ 377271 w 1254099"/>
                <a:gd name="connsiteY11" fmla="*/ -203 h 654599"/>
                <a:gd name="connsiteX12" fmla="*/ -46 w 1254099"/>
                <a:gd name="connsiteY12" fmla="*/ -203 h 654599"/>
                <a:gd name="connsiteX13" fmla="*/ -46 w 1254099"/>
                <a:gd name="connsiteY13" fmla="*/ 631500 h 654599"/>
                <a:gd name="connsiteX14" fmla="*/ 169600 w 1254099"/>
                <a:gd name="connsiteY14" fmla="*/ 631500 h 654599"/>
                <a:gd name="connsiteX15" fmla="*/ 169600 w 1254099"/>
                <a:gd name="connsiteY15" fmla="*/ 365959 h 654599"/>
                <a:gd name="connsiteX16" fmla="*/ 338671 w 1254099"/>
                <a:gd name="connsiteY16" fmla="*/ 365959 h 654599"/>
                <a:gd name="connsiteX17" fmla="*/ 330933 w 1254099"/>
                <a:gd name="connsiteY17" fmla="*/ 428388 h 654599"/>
                <a:gd name="connsiteX18" fmla="*/ 562585 w 1254099"/>
                <a:gd name="connsiteY18" fmla="*/ 652592 h 654599"/>
                <a:gd name="connsiteX19" fmla="*/ 781864 w 1254099"/>
                <a:gd name="connsiteY19" fmla="*/ 509420 h 654599"/>
                <a:gd name="connsiteX20" fmla="*/ 636478 w 1254099"/>
                <a:gd name="connsiteY20" fmla="*/ 509420 h 654599"/>
                <a:gd name="connsiteX21" fmla="*/ 562585 w 1254099"/>
                <a:gd name="connsiteY21" fmla="*/ 545465 h 654599"/>
                <a:gd name="connsiteX22" fmla="*/ 477685 w 1254099"/>
                <a:gd name="connsiteY22" fmla="*/ 459495 h 654599"/>
                <a:gd name="connsiteX23" fmla="*/ 773717 w 1254099"/>
                <a:gd name="connsiteY23" fmla="*/ 459495 h 654599"/>
                <a:gd name="connsiteX24" fmla="*/ 982091 w 1254099"/>
                <a:gd name="connsiteY24" fmla="*/ 654397 h 654599"/>
                <a:gd name="connsiteX25" fmla="*/ 1102871 w 1254099"/>
                <a:gd name="connsiteY25" fmla="*/ 590567 h 654599"/>
                <a:gd name="connsiteX26" fmla="*/ 1104518 w 1254099"/>
                <a:gd name="connsiteY26" fmla="*/ 590567 h 654599"/>
                <a:gd name="connsiteX27" fmla="*/ 1104518 w 1254099"/>
                <a:gd name="connsiteY27" fmla="*/ 631500 h 654599"/>
                <a:gd name="connsiteX28" fmla="*/ 1254053 w 1254099"/>
                <a:gd name="connsiteY28" fmla="*/ 631500 h 654599"/>
                <a:gd name="connsiteX29" fmla="*/ 1254053 w 1254099"/>
                <a:gd name="connsiteY29" fmla="*/ -203 h 654599"/>
                <a:gd name="connsiteX30" fmla="*/ 482409 w 1254099"/>
                <a:gd name="connsiteY30" fmla="*/ 367841 h 654599"/>
                <a:gd name="connsiteX31" fmla="*/ 562585 w 1254099"/>
                <a:gd name="connsiteY31" fmla="*/ 301497 h 654599"/>
                <a:gd name="connsiteX32" fmla="*/ 643551 w 1254099"/>
                <a:gd name="connsiteY32" fmla="*/ 367841 h 654599"/>
                <a:gd name="connsiteX33" fmla="*/ 1013770 w 1254099"/>
                <a:gd name="connsiteY33" fmla="*/ 535324 h 654599"/>
                <a:gd name="connsiteX34" fmla="*/ 924388 w 1254099"/>
                <a:gd name="connsiteY34" fmla="*/ 431457 h 654599"/>
                <a:gd name="connsiteX35" fmla="*/ 1013770 w 1254099"/>
                <a:gd name="connsiteY35" fmla="*/ 320252 h 654599"/>
                <a:gd name="connsiteX36" fmla="*/ 1100151 w 1254099"/>
                <a:gd name="connsiteY36" fmla="*/ 431457 h 654599"/>
                <a:gd name="connsiteX37" fmla="*/ 1013770 w 1254099"/>
                <a:gd name="connsiteY37" fmla="*/ 535324 h 6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4099" h="654599">
                  <a:moveTo>
                    <a:pt x="1104518" y="-203"/>
                  </a:moveTo>
                  <a:lnTo>
                    <a:pt x="1104518" y="258316"/>
                  </a:lnTo>
                  <a:lnTo>
                    <a:pt x="1102871" y="258316"/>
                  </a:lnTo>
                  <a:cubicBezTo>
                    <a:pt x="1069761" y="220667"/>
                    <a:pt x="1028391" y="207582"/>
                    <a:pt x="980418" y="207582"/>
                  </a:cubicBezTo>
                  <a:cubicBezTo>
                    <a:pt x="882111" y="207582"/>
                    <a:pt x="808052" y="273699"/>
                    <a:pt x="782068" y="361084"/>
                  </a:cubicBezTo>
                  <a:cubicBezTo>
                    <a:pt x="752406" y="264795"/>
                    <a:pt x="675959" y="205789"/>
                    <a:pt x="562585" y="205789"/>
                  </a:cubicBezTo>
                  <a:cubicBezTo>
                    <a:pt x="470509" y="205789"/>
                    <a:pt x="397842" y="246659"/>
                    <a:pt x="359893" y="313255"/>
                  </a:cubicBezTo>
                  <a:lnTo>
                    <a:pt x="359893" y="230480"/>
                  </a:lnTo>
                  <a:lnTo>
                    <a:pt x="169600" y="230480"/>
                  </a:lnTo>
                  <a:lnTo>
                    <a:pt x="169600" y="140606"/>
                  </a:lnTo>
                  <a:lnTo>
                    <a:pt x="377271" y="140606"/>
                  </a:lnTo>
                  <a:lnTo>
                    <a:pt x="377271" y="-203"/>
                  </a:lnTo>
                  <a:lnTo>
                    <a:pt x="-46" y="-203"/>
                  </a:lnTo>
                  <a:lnTo>
                    <a:pt x="-46" y="631500"/>
                  </a:lnTo>
                  <a:lnTo>
                    <a:pt x="169600" y="631500"/>
                  </a:lnTo>
                  <a:lnTo>
                    <a:pt x="169600" y="365959"/>
                  </a:lnTo>
                  <a:lnTo>
                    <a:pt x="338671" y="365959"/>
                  </a:lnTo>
                  <a:cubicBezTo>
                    <a:pt x="333640" y="385460"/>
                    <a:pt x="330933" y="406349"/>
                    <a:pt x="330933" y="428388"/>
                  </a:cubicBezTo>
                  <a:cubicBezTo>
                    <a:pt x="330933" y="560142"/>
                    <a:pt x="432713" y="652592"/>
                    <a:pt x="562585" y="652592"/>
                  </a:cubicBezTo>
                  <a:cubicBezTo>
                    <a:pt x="671796" y="652592"/>
                    <a:pt x="743787" y="601870"/>
                    <a:pt x="781864" y="509420"/>
                  </a:cubicBezTo>
                  <a:lnTo>
                    <a:pt x="636478" y="509420"/>
                  </a:lnTo>
                  <a:cubicBezTo>
                    <a:pt x="616827" y="537244"/>
                    <a:pt x="601900" y="545465"/>
                    <a:pt x="562585" y="545465"/>
                  </a:cubicBezTo>
                  <a:cubicBezTo>
                    <a:pt x="517013" y="545465"/>
                    <a:pt x="477685" y="506112"/>
                    <a:pt x="477685" y="459495"/>
                  </a:cubicBezTo>
                  <a:lnTo>
                    <a:pt x="773717" y="459495"/>
                  </a:lnTo>
                  <a:cubicBezTo>
                    <a:pt x="786550" y="564132"/>
                    <a:pt x="868972" y="654397"/>
                    <a:pt x="982091" y="654397"/>
                  </a:cubicBezTo>
                  <a:cubicBezTo>
                    <a:pt x="1030880" y="654397"/>
                    <a:pt x="1075571" y="630679"/>
                    <a:pt x="1102871" y="590567"/>
                  </a:cubicBezTo>
                  <a:lnTo>
                    <a:pt x="1104518" y="590567"/>
                  </a:lnTo>
                  <a:lnTo>
                    <a:pt x="1104518" y="631500"/>
                  </a:lnTo>
                  <a:lnTo>
                    <a:pt x="1254053" y="631500"/>
                  </a:lnTo>
                  <a:lnTo>
                    <a:pt x="1254053" y="-203"/>
                  </a:lnTo>
                  <a:close/>
                  <a:moveTo>
                    <a:pt x="482409" y="367841"/>
                  </a:moveTo>
                  <a:cubicBezTo>
                    <a:pt x="491845" y="327729"/>
                    <a:pt x="523320" y="301497"/>
                    <a:pt x="562585" y="301497"/>
                  </a:cubicBezTo>
                  <a:cubicBezTo>
                    <a:pt x="605832" y="301497"/>
                    <a:pt x="635699" y="326920"/>
                    <a:pt x="643551" y="367841"/>
                  </a:cubicBezTo>
                  <a:close/>
                  <a:moveTo>
                    <a:pt x="1013770" y="535324"/>
                  </a:moveTo>
                  <a:cubicBezTo>
                    <a:pt x="958647" y="535324"/>
                    <a:pt x="924388" y="484502"/>
                    <a:pt x="924388" y="431457"/>
                  </a:cubicBezTo>
                  <a:cubicBezTo>
                    <a:pt x="924388" y="374774"/>
                    <a:pt x="954191" y="320252"/>
                    <a:pt x="1013770" y="320252"/>
                  </a:cubicBezTo>
                  <a:cubicBezTo>
                    <a:pt x="1075532" y="320252"/>
                    <a:pt x="1100151" y="374774"/>
                    <a:pt x="1100151" y="431457"/>
                  </a:cubicBezTo>
                  <a:cubicBezTo>
                    <a:pt x="1100151" y="485222"/>
                    <a:pt x="1074077" y="535324"/>
                    <a:pt x="1013770" y="535324"/>
                  </a:cubicBezTo>
                </a:path>
              </a:pathLst>
            </a:custGeom>
            <a:solidFill>
              <a:srgbClr val="4D148C"/>
            </a:solidFill>
            <a:ln w="12769" cap="flat">
              <a:noFill/>
              <a:prstDash val="solid"/>
              <a:miter/>
            </a:ln>
          </p:spPr>
          <p:txBody>
            <a:bodyPr rtlCol="0" anchor="ctr"/>
            <a:lstStyle/>
            <a:p>
              <a:pPr rtl="0"/>
              <a:endParaRPr lang="en-US"/>
            </a:p>
          </p:txBody>
        </p:sp>
        <p:sp>
          <p:nvSpPr>
            <p:cNvPr id="47" name="Freeform: Shape 46">
              <a:extLst>
                <a:ext uri="{FF2B5EF4-FFF2-40B4-BE49-F238E27FC236}">
                  <a16:creationId xmlns:a16="http://schemas.microsoft.com/office/drawing/2014/main" id="{FC4D3B1F-190F-4126-A3EB-EA46DAB13ADE}"/>
                </a:ext>
              </a:extLst>
            </p:cNvPr>
            <p:cNvSpPr/>
            <p:nvPr/>
          </p:nvSpPr>
          <p:spPr bwMode="ltGray">
            <a:xfrm rot="16200000">
              <a:off x="1217402" y="1711254"/>
              <a:ext cx="201502" cy="197186"/>
            </a:xfrm>
            <a:custGeom>
              <a:avLst/>
              <a:gdLst>
                <a:gd name="connsiteX0" fmla="*/ 138789 w 153544"/>
                <a:gd name="connsiteY0" fmla="*/ 74930 h 150255"/>
                <a:gd name="connsiteX1" fmla="*/ 76720 w 153544"/>
                <a:gd name="connsiteY1" fmla="*/ 11920 h 150255"/>
                <a:gd name="connsiteX2" fmla="*/ 14663 w 153544"/>
                <a:gd name="connsiteY2" fmla="*/ 74930 h 150255"/>
                <a:gd name="connsiteX3" fmla="*/ 76720 w 153544"/>
                <a:gd name="connsiteY3" fmla="*/ 137915 h 150255"/>
                <a:gd name="connsiteX4" fmla="*/ 138789 w 153544"/>
                <a:gd name="connsiteY4" fmla="*/ 74930 h 150255"/>
                <a:gd name="connsiteX5" fmla="*/ 60427 w 153544"/>
                <a:gd name="connsiteY5" fmla="*/ 78153 h 150255"/>
                <a:gd name="connsiteX6" fmla="*/ 60427 w 153544"/>
                <a:gd name="connsiteY6" fmla="*/ 119363 h 150255"/>
                <a:gd name="connsiteX7" fmla="*/ 46956 w 153544"/>
                <a:gd name="connsiteY7" fmla="*/ 119363 h 150255"/>
                <a:gd name="connsiteX8" fmla="*/ 46956 w 153544"/>
                <a:gd name="connsiteY8" fmla="*/ 28467 h 150255"/>
                <a:gd name="connsiteX9" fmla="*/ 80410 w 153544"/>
                <a:gd name="connsiteY9" fmla="*/ 28467 h 150255"/>
                <a:gd name="connsiteX10" fmla="*/ 109012 w 153544"/>
                <a:gd name="connsiteY10" fmla="*/ 53512 h 150255"/>
                <a:gd name="connsiteX11" fmla="*/ 93077 w 153544"/>
                <a:gd name="connsiteY11" fmla="*/ 72873 h 150255"/>
                <a:gd name="connsiteX12" fmla="*/ 93077 w 153544"/>
                <a:gd name="connsiteY12" fmla="*/ 73302 h 150255"/>
                <a:gd name="connsiteX13" fmla="*/ 105322 w 153544"/>
                <a:gd name="connsiteY13" fmla="*/ 93914 h 150255"/>
                <a:gd name="connsiteX14" fmla="*/ 111068 w 153544"/>
                <a:gd name="connsiteY14" fmla="*/ 119363 h 150255"/>
                <a:gd name="connsiteX15" fmla="*/ 95120 w 153544"/>
                <a:gd name="connsiteY15" fmla="*/ 119363 h 150255"/>
                <a:gd name="connsiteX16" fmla="*/ 88978 w 153544"/>
                <a:gd name="connsiteY16" fmla="*/ 88673 h 150255"/>
                <a:gd name="connsiteX17" fmla="*/ 73502 w 153544"/>
                <a:gd name="connsiteY17" fmla="*/ 78153 h 150255"/>
                <a:gd name="connsiteX18" fmla="*/ 77128 w 153544"/>
                <a:gd name="connsiteY18" fmla="*/ 66432 h 150255"/>
                <a:gd name="connsiteX19" fmla="*/ 93894 w 153544"/>
                <a:gd name="connsiteY19" fmla="*/ 53512 h 150255"/>
                <a:gd name="connsiteX20" fmla="*/ 77128 w 153544"/>
                <a:gd name="connsiteY20" fmla="*/ 40617 h 150255"/>
                <a:gd name="connsiteX21" fmla="*/ 60427 w 153544"/>
                <a:gd name="connsiteY21" fmla="*/ 40617 h 150255"/>
                <a:gd name="connsiteX22" fmla="*/ 60427 w 153544"/>
                <a:gd name="connsiteY22" fmla="*/ 66432 h 150255"/>
                <a:gd name="connsiteX23" fmla="*/ -46 w 153544"/>
                <a:gd name="connsiteY23" fmla="*/ 74932 h 150255"/>
                <a:gd name="connsiteX24" fmla="*/ 76720 w 153544"/>
                <a:gd name="connsiteY24" fmla="*/ -203 h 150255"/>
                <a:gd name="connsiteX25" fmla="*/ 153499 w 153544"/>
                <a:gd name="connsiteY25" fmla="*/ 74932 h 150255"/>
                <a:gd name="connsiteX26" fmla="*/ 76720 w 153544"/>
                <a:gd name="connsiteY26" fmla="*/ 150053 h 150255"/>
                <a:gd name="connsiteX27" fmla="*/ -46 w 153544"/>
                <a:gd name="connsiteY27" fmla="*/ 74932 h 15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544" h="150255">
                  <a:moveTo>
                    <a:pt x="138789" y="74930"/>
                  </a:moveTo>
                  <a:cubicBezTo>
                    <a:pt x="138789" y="38582"/>
                    <a:pt x="112715" y="11920"/>
                    <a:pt x="76720" y="11920"/>
                  </a:cubicBezTo>
                  <a:cubicBezTo>
                    <a:pt x="40801" y="11920"/>
                    <a:pt x="14663" y="38582"/>
                    <a:pt x="14663" y="74930"/>
                  </a:cubicBezTo>
                  <a:cubicBezTo>
                    <a:pt x="14663" y="111278"/>
                    <a:pt x="40801" y="137915"/>
                    <a:pt x="76720" y="137915"/>
                  </a:cubicBezTo>
                  <a:cubicBezTo>
                    <a:pt x="112715" y="137915"/>
                    <a:pt x="138789" y="111278"/>
                    <a:pt x="138789" y="74930"/>
                  </a:cubicBezTo>
                  <a:moveTo>
                    <a:pt x="60427" y="78153"/>
                  </a:moveTo>
                  <a:lnTo>
                    <a:pt x="60427" y="119363"/>
                  </a:lnTo>
                  <a:lnTo>
                    <a:pt x="46956" y="119363"/>
                  </a:lnTo>
                  <a:lnTo>
                    <a:pt x="46956" y="28467"/>
                  </a:lnTo>
                  <a:lnTo>
                    <a:pt x="80410" y="28467"/>
                  </a:lnTo>
                  <a:cubicBezTo>
                    <a:pt x="99984" y="28467"/>
                    <a:pt x="109012" y="36967"/>
                    <a:pt x="109012" y="53512"/>
                  </a:cubicBezTo>
                  <a:cubicBezTo>
                    <a:pt x="109012" y="63628"/>
                    <a:pt x="102040" y="71711"/>
                    <a:pt x="93077" y="72873"/>
                  </a:cubicBezTo>
                  <a:lnTo>
                    <a:pt x="93077" y="73302"/>
                  </a:lnTo>
                  <a:cubicBezTo>
                    <a:pt x="100814" y="74527"/>
                    <a:pt x="103687" y="81398"/>
                    <a:pt x="105322" y="93914"/>
                  </a:cubicBezTo>
                  <a:cubicBezTo>
                    <a:pt x="106559" y="101972"/>
                    <a:pt x="108196" y="116117"/>
                    <a:pt x="111068" y="119363"/>
                  </a:cubicBezTo>
                  <a:lnTo>
                    <a:pt x="95120" y="119363"/>
                  </a:lnTo>
                  <a:cubicBezTo>
                    <a:pt x="91429" y="110876"/>
                    <a:pt x="91851" y="98752"/>
                    <a:pt x="88978" y="88673"/>
                  </a:cubicBezTo>
                  <a:cubicBezTo>
                    <a:pt x="86578" y="80994"/>
                    <a:pt x="82466" y="78153"/>
                    <a:pt x="73502" y="78153"/>
                  </a:cubicBezTo>
                  <a:close/>
                  <a:moveTo>
                    <a:pt x="77128" y="66432"/>
                  </a:moveTo>
                  <a:cubicBezTo>
                    <a:pt x="90203" y="66432"/>
                    <a:pt x="93894" y="59574"/>
                    <a:pt x="93894" y="53512"/>
                  </a:cubicBezTo>
                  <a:cubicBezTo>
                    <a:pt x="93894" y="46262"/>
                    <a:pt x="90203" y="40617"/>
                    <a:pt x="77128" y="40617"/>
                  </a:cubicBezTo>
                  <a:lnTo>
                    <a:pt x="60427" y="40617"/>
                  </a:lnTo>
                  <a:lnTo>
                    <a:pt x="60427" y="66432"/>
                  </a:lnTo>
                  <a:close/>
                  <a:moveTo>
                    <a:pt x="-46" y="74932"/>
                  </a:moveTo>
                  <a:cubicBezTo>
                    <a:pt x="-46" y="30096"/>
                    <a:pt x="35936" y="-203"/>
                    <a:pt x="76720" y="-203"/>
                  </a:cubicBezTo>
                  <a:cubicBezTo>
                    <a:pt x="117567" y="-203"/>
                    <a:pt x="153499" y="30096"/>
                    <a:pt x="153499" y="74932"/>
                  </a:cubicBezTo>
                  <a:cubicBezTo>
                    <a:pt x="153499" y="119768"/>
                    <a:pt x="117567" y="150053"/>
                    <a:pt x="76720" y="150053"/>
                  </a:cubicBezTo>
                  <a:cubicBezTo>
                    <a:pt x="35936" y="150053"/>
                    <a:pt x="-46" y="119768"/>
                    <a:pt x="-46" y="74932"/>
                  </a:cubicBezTo>
                </a:path>
              </a:pathLst>
            </a:custGeom>
            <a:solidFill>
              <a:srgbClr val="F36717"/>
            </a:solidFill>
            <a:ln w="12769" cap="flat">
              <a:noFill/>
              <a:prstDash val="solid"/>
              <a:miter/>
            </a:ln>
          </p:spPr>
          <p:txBody>
            <a:bodyPr rtlCol="0" anchor="ctr"/>
            <a:lstStyle/>
            <a:p>
              <a:pPr rtl="0"/>
              <a:endParaRPr lang="en-US"/>
            </a:p>
          </p:txBody>
        </p:sp>
      </p:grpSp>
      <p:sp>
        <p:nvSpPr>
          <p:cNvPr id="3" name="Freeform: Shape 2">
            <a:extLst>
              <a:ext uri="{FF2B5EF4-FFF2-40B4-BE49-F238E27FC236}">
                <a16:creationId xmlns:a16="http://schemas.microsoft.com/office/drawing/2014/main" id="{27590F9D-A2FE-875C-0759-E85B866D01B7}"/>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10"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2318816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X-Swipe Positive (gradient)">
    <p:spTree>
      <p:nvGrpSpPr>
        <p:cNvPr id="1" name=""/>
        <p:cNvGrpSpPr/>
        <p:nvPr/>
      </p:nvGrpSpPr>
      <p:grpSpPr>
        <a:xfrm>
          <a:off x="0" y="0"/>
          <a:ext cx="0" cy="0"/>
          <a:chOff x="0" y="0"/>
          <a:chExt cx="0" cy="0"/>
        </a:xfrm>
      </p:grpSpPr>
      <p:sp>
        <p:nvSpPr>
          <p:cNvPr id="23" name="Corner Overlay">
            <a:extLst>
              <a:ext uri="{FF2B5EF4-FFF2-40B4-BE49-F238E27FC236}">
                <a16:creationId xmlns:a16="http://schemas.microsoft.com/office/drawing/2014/main" id="{6E0E68CA-BDEF-4943-A1B3-7366FF7BD23D}"/>
              </a:ext>
            </a:extLst>
          </p:cNvPr>
          <p:cNvSpPr/>
          <p:nvPr/>
        </p:nvSpPr>
        <p:spPr>
          <a:xfrm>
            <a:off x="1526" y="0"/>
            <a:ext cx="12188951" cy="6858000"/>
          </a:xfrm>
          <a:custGeom>
            <a:avLst/>
            <a:gdLst>
              <a:gd name="connsiteX0" fmla="*/ 12188951 w 12188951"/>
              <a:gd name="connsiteY0" fmla="*/ 2828612 h 6858000"/>
              <a:gd name="connsiteX1" fmla="*/ 12188951 w 12188951"/>
              <a:gd name="connsiteY1" fmla="*/ 6858000 h 6858000"/>
              <a:gd name="connsiteX2" fmla="*/ 8565277 w 12188951"/>
              <a:gd name="connsiteY2" fmla="*/ 6858000 h 6858000"/>
              <a:gd name="connsiteX3" fmla="*/ 0 w 12188951"/>
              <a:gd name="connsiteY3" fmla="*/ 0 h 6858000"/>
              <a:gd name="connsiteX4" fmla="*/ 3638447 w 12188951"/>
              <a:gd name="connsiteY4" fmla="*/ 0 h 6858000"/>
              <a:gd name="connsiteX5" fmla="*/ 0 w 12188951"/>
              <a:gd name="connsiteY5" fmla="*/ 40367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1" h="6858000">
                <a:moveTo>
                  <a:pt x="12188951" y="2828612"/>
                </a:moveTo>
                <a:lnTo>
                  <a:pt x="12188951" y="6858000"/>
                </a:lnTo>
                <a:lnTo>
                  <a:pt x="8565277" y="6858000"/>
                </a:lnTo>
                <a:close/>
                <a:moveTo>
                  <a:pt x="0" y="0"/>
                </a:moveTo>
                <a:lnTo>
                  <a:pt x="3638447" y="0"/>
                </a:lnTo>
                <a:lnTo>
                  <a:pt x="0" y="4036714"/>
                </a:lnTo>
                <a:close/>
              </a:path>
            </a:pathLst>
          </a:custGeom>
          <a:gradFill flip="none" rotWithShape="1">
            <a:gsLst>
              <a:gs pos="0">
                <a:schemeClr val="tx2"/>
              </a:gs>
              <a:gs pos="33000">
                <a:schemeClr val="accent1">
                  <a:lumMod val="91000"/>
                  <a:lumOff val="9000"/>
                </a:schemeClr>
              </a:gs>
              <a:gs pos="100000">
                <a:schemeClr val="bg2"/>
              </a:gs>
            </a:gsLst>
            <a:lin ang="57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a:extLst>
              <a:ext uri="{FF2B5EF4-FFF2-40B4-BE49-F238E27FC236}">
                <a16:creationId xmlns:a16="http://schemas.microsoft.com/office/drawing/2014/main" id="{395E31F5-DECD-1C49-B5BF-1F3E25903FBE}"/>
              </a:ext>
            </a:extLst>
          </p:cNvPr>
          <p:cNvSpPr>
            <a:spLocks noGrp="1"/>
          </p:cNvSpPr>
          <p:nvPr>
            <p:ph type="title"/>
          </p:nvPr>
        </p:nvSpPr>
        <p:spPr>
          <a:xfrm>
            <a:off x="2209799" y="1683674"/>
            <a:ext cx="7543799" cy="600368"/>
          </a:xfrm>
        </p:spPr>
        <p:txBody>
          <a:bodyPr/>
          <a:lstStyle/>
          <a:p>
            <a:r>
              <a:rPr lang="en-US"/>
              <a:t>Click to edit Master title style</a:t>
            </a:r>
          </a:p>
        </p:txBody>
      </p:sp>
      <p:sp>
        <p:nvSpPr>
          <p:cNvPr id="7" name="Text Placeholder">
            <a:extLst>
              <a:ext uri="{FF2B5EF4-FFF2-40B4-BE49-F238E27FC236}">
                <a16:creationId xmlns:a16="http://schemas.microsoft.com/office/drawing/2014/main" id="{F6DE5270-4E7D-BA4C-8E86-8A19F964EE23}"/>
              </a:ext>
            </a:extLst>
          </p:cNvPr>
          <p:cNvSpPr>
            <a:spLocks noGrp="1"/>
          </p:cNvSpPr>
          <p:nvPr>
            <p:ph type="body" sz="quarter" idx="12" hasCustomPrompt="1"/>
          </p:nvPr>
        </p:nvSpPr>
        <p:spPr>
          <a:xfrm>
            <a:off x="2209800" y="2626942"/>
            <a:ext cx="7543800" cy="2604940"/>
          </a:xfrm>
        </p:spPr>
        <p:txBody>
          <a:bodyPr numCol="2" spcCol="274320"/>
          <a:lstStyle>
            <a:lvl1pPr marL="438912" marR="0" indent="-438912" algn="l" defTabSz="914400" rtl="0" eaLnBrk="1" fontAlgn="auto" latinLnBrk="0" hangingPunct="1">
              <a:lnSpc>
                <a:spcPct val="130000"/>
              </a:lnSpc>
              <a:spcBef>
                <a:spcPts val="0"/>
              </a:spcBef>
              <a:spcAft>
                <a:spcPts val="1800"/>
              </a:spcAft>
              <a:buClr>
                <a:schemeClr val="tx2"/>
              </a:buClr>
              <a:buSzPct val="125000"/>
              <a:buFont typeface="+mj-lt"/>
              <a:buAutoNum type="arabicPeriod"/>
              <a:tabLst/>
              <a:defRPr sz="1800"/>
            </a:lvl1pPr>
          </a:lstStyle>
          <a:p>
            <a:pPr lvl="0"/>
            <a:r>
              <a:rPr lang="en-US"/>
              <a:t>Click to add your first section title here</a:t>
            </a:r>
          </a:p>
        </p:txBody>
      </p:sp>
      <p:sp>
        <p:nvSpPr>
          <p:cNvPr id="3" name="Footer Placeholder">
            <a:extLst>
              <a:ext uri="{FF2B5EF4-FFF2-40B4-BE49-F238E27FC236}">
                <a16:creationId xmlns:a16="http://schemas.microsoft.com/office/drawing/2014/main" id="{F5315BAE-C792-1647-B95B-8AFC4646A3D7}"/>
              </a:ext>
            </a:extLst>
          </p:cNvPr>
          <p:cNvSpPr>
            <a:spLocks noGrp="1"/>
          </p:cNvSpPr>
          <p:nvPr>
            <p:ph type="ftr" sz="quarter" idx="13"/>
          </p:nvPr>
        </p:nvSpPr>
        <p:spPr/>
        <p:txBody>
          <a:bodyPr/>
          <a:lstStyle/>
          <a:p>
            <a:endParaRPr lang="en-US"/>
          </a:p>
        </p:txBody>
      </p:sp>
      <p:sp>
        <p:nvSpPr>
          <p:cNvPr id="4" name="Slide Number Placeholder">
            <a:extLst>
              <a:ext uri="{FF2B5EF4-FFF2-40B4-BE49-F238E27FC236}">
                <a16:creationId xmlns:a16="http://schemas.microsoft.com/office/drawing/2014/main" id="{B06DF5F0-6C4C-194B-8D6E-079C5F11ACA7}"/>
              </a:ext>
            </a:extLst>
          </p:cNvPr>
          <p:cNvSpPr>
            <a:spLocks noGrp="1"/>
          </p:cNvSpPr>
          <p:nvPr>
            <p:ph type="sldNum" sz="quarter" idx="14"/>
          </p:nvPr>
        </p:nvSpPr>
        <p:spPr/>
        <p:txBody>
          <a:bodyPr/>
          <a:lstStyle>
            <a:lvl1pPr>
              <a:defRPr>
                <a:solidFill>
                  <a:schemeClr val="bg1"/>
                </a:solidFill>
              </a:defRPr>
            </a:lvl1pPr>
          </a:lstStyle>
          <a:p>
            <a:fld id="{7966EA62-41C5-4F9A-A915-5B0BC739C923}" type="slidenum">
              <a:rPr lang="en-US" smtClean="0"/>
              <a:t>‹#›</a:t>
            </a:fld>
            <a:endParaRPr lang="en-US"/>
          </a:p>
        </p:txBody>
      </p:sp>
    </p:spTree>
    <p:extLst>
      <p:ext uri="{BB962C8B-B14F-4D97-AF65-F5344CB8AC3E}">
        <p14:creationId xmlns:p14="http://schemas.microsoft.com/office/powerpoint/2010/main" val="2544714144"/>
      </p:ext>
    </p:extLst>
  </p:cSld>
  <p:clrMapOvr>
    <a:masterClrMapping/>
  </p:clrMapOvr>
  <p:extLst>
    <p:ext uri="{DCECCB84-F9BA-43D5-87BE-67443E8EF086}">
      <p15:sldGuideLst xmlns:p15="http://schemas.microsoft.com/office/powerpoint/2012/main">
        <p15:guide id="1" pos="4056">
          <p15:clr>
            <a:srgbClr val="FBAE40"/>
          </p15:clr>
        </p15:guide>
        <p15:guide id="2"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061937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609600"/>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b="0" baseline="0" dirty="0"/>
            </a:lvl1pPr>
          </a:lstStyle>
          <a:p>
            <a:pPr lvl="0">
              <a:buNone/>
            </a:pPr>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a:t>Source: …</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5"/>
            </p:custDataLst>
          </p:nvPr>
        </p:nvSpPr>
        <p:spPr>
          <a:xfrm>
            <a:off x="554736" y="172212"/>
            <a:ext cx="11082528" cy="437388"/>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p>
        </p:txBody>
      </p:sp>
      <p:sp>
        <p:nvSpPr>
          <p:cNvPr id="2" name="Footer Placeholder 3">
            <a:extLst>
              <a:ext uri="{FF2B5EF4-FFF2-40B4-BE49-F238E27FC236}">
                <a16:creationId xmlns:a16="http://schemas.microsoft.com/office/drawing/2014/main" id="{CDEE3DA9-FAD5-CD19-6609-E4B0801138EE}"/>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4174060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37007152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anchor="t">
            <a:noAutofit/>
          </a:bodyPr>
          <a:lstStyle>
            <a:lvl1pPr rtl="0">
              <a:lnSpc>
                <a:spcPct val="100000"/>
              </a:lnSpc>
              <a:defRPr>
                <a:ln w="6350" cap="flat">
                  <a:noFill/>
                  <a:miter lim="800000"/>
                </a:ln>
              </a:defRPr>
            </a:lvl1pPr>
          </a:lstStyle>
          <a:p>
            <a:r>
              <a:rPr lang="en-US"/>
              <a:t>Click to edit Master title style</a:t>
            </a: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2" name="Footer Placeholder 3">
            <a:extLst>
              <a:ext uri="{FF2B5EF4-FFF2-40B4-BE49-F238E27FC236}">
                <a16:creationId xmlns:a16="http://schemas.microsoft.com/office/drawing/2014/main" id="{47A200ED-0AEE-7FDE-9FE3-074C7FEEC157}"/>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10554993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791290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769441"/>
          </a:xfrm>
          <a:prstGeom prst="rect">
            <a:avLst/>
          </a:prstGeom>
        </p:spPr>
        <p:txBody>
          <a:bodyPr vert="horz" rIns="365760" anchor="ctr">
            <a:noAutofit/>
          </a:bodyPr>
          <a:lstStyle>
            <a:lvl1pPr rtl="0">
              <a:defRPr>
                <a:ln w="6350" cap="flat">
                  <a:noFill/>
                  <a:miter lim="800000"/>
                </a:ln>
              </a:defRPr>
            </a:lvl1pPr>
          </a:lstStyle>
          <a:p>
            <a:r>
              <a:rPr lang="en-US"/>
              <a:t>Click to edit Master title style</a:t>
            </a: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5" name="Footer Placeholder 3">
            <a:extLst>
              <a:ext uri="{FF2B5EF4-FFF2-40B4-BE49-F238E27FC236}">
                <a16:creationId xmlns:a16="http://schemas.microsoft.com/office/drawing/2014/main" id="{65654F09-68B6-43D0-CE2C-8EB9BC0D1958}"/>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37804908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84594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FCA91E20-8B92-41CC-B73A-4311AADE100A}"/>
              </a:ext>
            </a:extLst>
          </p:cNvPr>
          <p:cNvSpPr/>
          <p:nvPr userDrawn="1"/>
        </p:nvSpPr>
        <p:spPr bwMode="ltGray">
          <a:xfrm>
            <a:off x="0" y="0"/>
            <a:ext cx="12192000" cy="6858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a:solidFill>
                <a:schemeClr val="bg1"/>
              </a:solidFill>
            </a:endParaRPr>
          </a:p>
        </p:txBody>
      </p:sp>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sp>
        <p:nvSpPr>
          <p:cNvPr id="14" name="Subtitle">
            <a:extLst>
              <a:ext uri="{FF2B5EF4-FFF2-40B4-BE49-F238E27FC236}">
                <a16:creationId xmlns:a16="http://schemas.microsoft.com/office/drawing/2014/main" id="{1FE16838-A43B-4930-A183-D1DC088FF47E}"/>
              </a:ext>
            </a:extLst>
          </p:cNvPr>
          <p:cNvSpPr>
            <a:spLocks noGrp="1"/>
          </p:cNvSpPr>
          <p:nvPr userDrawn="1">
            <p:ph type="subTitle" idx="1"/>
            <p:custDataLst>
              <p:tags r:id="rId5"/>
            </p:custDataLst>
          </p:nvPr>
        </p:nvSpPr>
        <p:spPr>
          <a:xfrm>
            <a:off x="551941" y="3674189"/>
            <a:ext cx="9726795"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2000" dirty="0">
                <a:solidFill>
                  <a:schemeClr val="bg2"/>
                </a:solidFill>
              </a:defRPr>
            </a:lvl1pPr>
          </a:lstStyle>
          <a:p>
            <a:pPr lvl="0">
              <a:buNone/>
            </a:pPr>
            <a:r>
              <a:rPr lang="en-US"/>
              <a:t>Click to edit Master subtitle style</a:t>
            </a:r>
          </a:p>
        </p:txBody>
      </p:sp>
      <p:sp>
        <p:nvSpPr>
          <p:cNvPr id="15" name="Title">
            <a:extLst>
              <a:ext uri="{FF2B5EF4-FFF2-40B4-BE49-F238E27FC236}">
                <a16:creationId xmlns:a16="http://schemas.microsoft.com/office/drawing/2014/main" id="{91F21184-5EC2-4F78-9CF7-758057734ADE}"/>
              </a:ext>
            </a:extLst>
          </p:cNvPr>
          <p:cNvSpPr>
            <a:spLocks noGrp="1"/>
          </p:cNvSpPr>
          <p:nvPr userDrawn="1">
            <p:ph type="title"/>
            <p:custDataLst>
              <p:tags r:id="rId6"/>
            </p:custDataLst>
          </p:nvPr>
        </p:nvSpPr>
        <p:spPr>
          <a:xfrm>
            <a:off x="551941" y="2876035"/>
            <a:ext cx="9726795"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rtl="0">
              <a:defRPr lang="en-US" sz="4400" dirty="0">
                <a:solidFill>
                  <a:schemeClr val="bg2"/>
                </a:solidFill>
              </a:defRPr>
            </a:lvl1pPr>
          </a:lstStyle>
          <a:p>
            <a:pPr lvl="0"/>
            <a:r>
              <a:rPr lang="en-US"/>
              <a:t>Click to edit Master title style</a:t>
            </a:r>
          </a:p>
        </p:txBody>
      </p:sp>
      <p:grpSp>
        <p:nvGrpSpPr>
          <p:cNvPr id="39" name="Group 38">
            <a:extLst>
              <a:ext uri="{FF2B5EF4-FFF2-40B4-BE49-F238E27FC236}">
                <a16:creationId xmlns:a16="http://schemas.microsoft.com/office/drawing/2014/main" id="{B54B10BE-9B27-4230-96D8-5B6B042A1600}"/>
              </a:ext>
            </a:extLst>
          </p:cNvPr>
          <p:cNvGrpSpPr/>
          <p:nvPr userDrawn="1"/>
        </p:nvGrpSpPr>
        <p:grpSpPr>
          <a:xfrm>
            <a:off x="551941" y="6188748"/>
            <a:ext cx="1606504" cy="445330"/>
            <a:chOff x="1224032" y="5914441"/>
            <a:chExt cx="1606504" cy="445330"/>
          </a:xfrm>
        </p:grpSpPr>
        <p:sp>
          <p:nvSpPr>
            <p:cNvPr id="31" name="Freeform: Shape 30">
              <a:extLst>
                <a:ext uri="{FF2B5EF4-FFF2-40B4-BE49-F238E27FC236}">
                  <a16:creationId xmlns:a16="http://schemas.microsoft.com/office/drawing/2014/main" id="{FAB6599C-DE64-4636-AAB6-567966AD342A}"/>
                </a:ext>
              </a:extLst>
            </p:cNvPr>
            <p:cNvSpPr/>
            <p:nvPr/>
          </p:nvSpPr>
          <p:spPr bwMode="ltGray">
            <a:xfrm>
              <a:off x="2305783" y="6069580"/>
              <a:ext cx="371129" cy="269670"/>
            </a:xfrm>
            <a:custGeom>
              <a:avLst/>
              <a:gdLst>
                <a:gd name="connsiteX0" fmla="*/ 360685 w 551879"/>
                <a:gd name="connsiteY0" fmla="*/ 400805 h 401007"/>
                <a:gd name="connsiteX1" fmla="*/ 272184 w 551879"/>
                <a:gd name="connsiteY1" fmla="*/ 302608 h 401007"/>
                <a:gd name="connsiteX2" fmla="*/ 184450 w 551879"/>
                <a:gd name="connsiteY2" fmla="*/ 400805 h 401007"/>
                <a:gd name="connsiteX3" fmla="*/ -46 w 551879"/>
                <a:gd name="connsiteY3" fmla="*/ 400805 h 401007"/>
                <a:gd name="connsiteX4" fmla="*/ 180351 w 551879"/>
                <a:gd name="connsiteY4" fmla="*/ 200307 h 401007"/>
                <a:gd name="connsiteX5" fmla="*/ -46 w 551879"/>
                <a:gd name="connsiteY5" fmla="*/ -203 h 401007"/>
                <a:gd name="connsiteX6" fmla="*/ 190260 w 551879"/>
                <a:gd name="connsiteY6" fmla="*/ -203 h 401007"/>
                <a:gd name="connsiteX7" fmla="*/ 279628 w 551879"/>
                <a:gd name="connsiteY7" fmla="*/ 97173 h 401007"/>
                <a:gd name="connsiteX8" fmla="*/ 365664 w 551879"/>
                <a:gd name="connsiteY8" fmla="*/ -203 h 401007"/>
                <a:gd name="connsiteX9" fmla="*/ 549369 w 551879"/>
                <a:gd name="connsiteY9" fmla="*/ -203 h 401007"/>
                <a:gd name="connsiteX10" fmla="*/ 369827 w 551879"/>
                <a:gd name="connsiteY10" fmla="*/ 199474 h 401007"/>
                <a:gd name="connsiteX11" fmla="*/ 551834 w 551879"/>
                <a:gd name="connsiteY11" fmla="*/ 400805 h 4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879" h="401007">
                  <a:moveTo>
                    <a:pt x="360685" y="400805"/>
                  </a:moveTo>
                  <a:lnTo>
                    <a:pt x="272184" y="302608"/>
                  </a:lnTo>
                  <a:lnTo>
                    <a:pt x="184450" y="400805"/>
                  </a:lnTo>
                  <a:lnTo>
                    <a:pt x="-46" y="400805"/>
                  </a:lnTo>
                  <a:lnTo>
                    <a:pt x="180351" y="200307"/>
                  </a:lnTo>
                  <a:lnTo>
                    <a:pt x="-46" y="-203"/>
                  </a:lnTo>
                  <a:lnTo>
                    <a:pt x="190260" y="-203"/>
                  </a:lnTo>
                  <a:lnTo>
                    <a:pt x="279628" y="97173"/>
                  </a:lnTo>
                  <a:lnTo>
                    <a:pt x="365664" y="-203"/>
                  </a:lnTo>
                  <a:lnTo>
                    <a:pt x="549369" y="-203"/>
                  </a:lnTo>
                  <a:lnTo>
                    <a:pt x="369827" y="199474"/>
                  </a:lnTo>
                  <a:lnTo>
                    <a:pt x="551834" y="400805"/>
                  </a:lnTo>
                  <a:close/>
                </a:path>
              </a:pathLst>
            </a:custGeom>
            <a:noFill/>
            <a:ln w="19050" cap="flat">
              <a:solidFill>
                <a:srgbClr val="FFFFFF"/>
              </a:solid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2" name="Freeform: Shape 31">
              <a:extLst>
                <a:ext uri="{FF2B5EF4-FFF2-40B4-BE49-F238E27FC236}">
                  <a16:creationId xmlns:a16="http://schemas.microsoft.com/office/drawing/2014/main" id="{376E6D16-5E90-47B0-AAA9-3338E4BA7331}"/>
                </a:ext>
              </a:extLst>
            </p:cNvPr>
            <p:cNvSpPr/>
            <p:nvPr/>
          </p:nvSpPr>
          <p:spPr bwMode="ltGray">
            <a:xfrm>
              <a:off x="2067392" y="5914441"/>
              <a:ext cx="238394" cy="424807"/>
            </a:xfrm>
            <a:custGeom>
              <a:avLst/>
              <a:gdLst>
                <a:gd name="connsiteX0" fmla="*/ -46 w 354499"/>
                <a:gd name="connsiteY0" fmla="*/ 631499 h 631701"/>
                <a:gd name="connsiteX1" fmla="*/ -46 w 354499"/>
                <a:gd name="connsiteY1" fmla="*/ -203 h 631701"/>
                <a:gd name="connsiteX2" fmla="*/ 354454 w 354499"/>
                <a:gd name="connsiteY2" fmla="*/ -203 h 631701"/>
                <a:gd name="connsiteX3" fmla="*/ 354454 w 354499"/>
                <a:gd name="connsiteY3" fmla="*/ 140606 h 631701"/>
                <a:gd name="connsiteX4" fmla="*/ 150102 w 354499"/>
                <a:gd name="connsiteY4" fmla="*/ 140606 h 631701"/>
                <a:gd name="connsiteX5" fmla="*/ 150102 w 354499"/>
                <a:gd name="connsiteY5" fmla="*/ 230492 h 631701"/>
                <a:gd name="connsiteX6" fmla="*/ 354454 w 354499"/>
                <a:gd name="connsiteY6" fmla="*/ 230492 h 631701"/>
                <a:gd name="connsiteX7" fmla="*/ 354454 w 354499"/>
                <a:gd name="connsiteY7" fmla="*/ 365959 h 631701"/>
                <a:gd name="connsiteX8" fmla="*/ 150102 w 354499"/>
                <a:gd name="connsiteY8" fmla="*/ 365959 h 631701"/>
                <a:gd name="connsiteX9" fmla="*/ 150102 w 354499"/>
                <a:gd name="connsiteY9" fmla="*/ 490299 h 631701"/>
                <a:gd name="connsiteX10" fmla="*/ 354454 w 354499"/>
                <a:gd name="connsiteY10" fmla="*/ 490299 h 631701"/>
                <a:gd name="connsiteX11" fmla="*/ 354454 w 354499"/>
                <a:gd name="connsiteY11" fmla="*/ 631499 h 6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99" h="631701">
                  <a:moveTo>
                    <a:pt x="-46" y="631499"/>
                  </a:moveTo>
                  <a:lnTo>
                    <a:pt x="-46" y="-203"/>
                  </a:lnTo>
                  <a:lnTo>
                    <a:pt x="354454" y="-203"/>
                  </a:lnTo>
                  <a:lnTo>
                    <a:pt x="354454" y="140606"/>
                  </a:lnTo>
                  <a:lnTo>
                    <a:pt x="150102" y="140606"/>
                  </a:lnTo>
                  <a:lnTo>
                    <a:pt x="150102" y="230492"/>
                  </a:lnTo>
                  <a:lnTo>
                    <a:pt x="354454" y="230492"/>
                  </a:lnTo>
                  <a:lnTo>
                    <a:pt x="354454" y="365959"/>
                  </a:lnTo>
                  <a:lnTo>
                    <a:pt x="150102" y="365959"/>
                  </a:lnTo>
                  <a:lnTo>
                    <a:pt x="150102" y="490299"/>
                  </a:lnTo>
                  <a:lnTo>
                    <a:pt x="354454" y="490299"/>
                  </a:lnTo>
                  <a:lnTo>
                    <a:pt x="354454" y="631499"/>
                  </a:lnTo>
                  <a:close/>
                </a:path>
              </a:pathLst>
            </a:custGeom>
            <a:noFill/>
            <a:ln w="19050" cap="flat">
              <a:solidFill>
                <a:srgbClr val="FFFFFF"/>
              </a:solid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3" name="Freeform: Shape 32">
              <a:extLst>
                <a:ext uri="{FF2B5EF4-FFF2-40B4-BE49-F238E27FC236}">
                  <a16:creationId xmlns:a16="http://schemas.microsoft.com/office/drawing/2014/main" id="{C93C01E7-8344-4081-A33A-8507F5D28CA4}"/>
                </a:ext>
              </a:extLst>
            </p:cNvPr>
            <p:cNvSpPr/>
            <p:nvPr/>
          </p:nvSpPr>
          <p:spPr bwMode="ltGray">
            <a:xfrm>
              <a:off x="1224032" y="5914443"/>
              <a:ext cx="843360" cy="440206"/>
            </a:xfrm>
            <a:custGeom>
              <a:avLst/>
              <a:gdLst>
                <a:gd name="connsiteX0" fmla="*/ 1104518 w 1254099"/>
                <a:gd name="connsiteY0" fmla="*/ -203 h 654599"/>
                <a:gd name="connsiteX1" fmla="*/ 1104518 w 1254099"/>
                <a:gd name="connsiteY1" fmla="*/ 258316 h 654599"/>
                <a:gd name="connsiteX2" fmla="*/ 1102871 w 1254099"/>
                <a:gd name="connsiteY2" fmla="*/ 258316 h 654599"/>
                <a:gd name="connsiteX3" fmla="*/ 980418 w 1254099"/>
                <a:gd name="connsiteY3" fmla="*/ 207582 h 654599"/>
                <a:gd name="connsiteX4" fmla="*/ 782068 w 1254099"/>
                <a:gd name="connsiteY4" fmla="*/ 361084 h 654599"/>
                <a:gd name="connsiteX5" fmla="*/ 562585 w 1254099"/>
                <a:gd name="connsiteY5" fmla="*/ 205789 h 654599"/>
                <a:gd name="connsiteX6" fmla="*/ 359893 w 1254099"/>
                <a:gd name="connsiteY6" fmla="*/ 313255 h 654599"/>
                <a:gd name="connsiteX7" fmla="*/ 359893 w 1254099"/>
                <a:gd name="connsiteY7" fmla="*/ 230480 h 654599"/>
                <a:gd name="connsiteX8" fmla="*/ 169600 w 1254099"/>
                <a:gd name="connsiteY8" fmla="*/ 230480 h 654599"/>
                <a:gd name="connsiteX9" fmla="*/ 169600 w 1254099"/>
                <a:gd name="connsiteY9" fmla="*/ 140606 h 654599"/>
                <a:gd name="connsiteX10" fmla="*/ 377271 w 1254099"/>
                <a:gd name="connsiteY10" fmla="*/ 140606 h 654599"/>
                <a:gd name="connsiteX11" fmla="*/ 377271 w 1254099"/>
                <a:gd name="connsiteY11" fmla="*/ -203 h 654599"/>
                <a:gd name="connsiteX12" fmla="*/ -46 w 1254099"/>
                <a:gd name="connsiteY12" fmla="*/ -203 h 654599"/>
                <a:gd name="connsiteX13" fmla="*/ -46 w 1254099"/>
                <a:gd name="connsiteY13" fmla="*/ 631500 h 654599"/>
                <a:gd name="connsiteX14" fmla="*/ 169600 w 1254099"/>
                <a:gd name="connsiteY14" fmla="*/ 631500 h 654599"/>
                <a:gd name="connsiteX15" fmla="*/ 169600 w 1254099"/>
                <a:gd name="connsiteY15" fmla="*/ 365959 h 654599"/>
                <a:gd name="connsiteX16" fmla="*/ 338671 w 1254099"/>
                <a:gd name="connsiteY16" fmla="*/ 365959 h 654599"/>
                <a:gd name="connsiteX17" fmla="*/ 330933 w 1254099"/>
                <a:gd name="connsiteY17" fmla="*/ 428388 h 654599"/>
                <a:gd name="connsiteX18" fmla="*/ 562585 w 1254099"/>
                <a:gd name="connsiteY18" fmla="*/ 652592 h 654599"/>
                <a:gd name="connsiteX19" fmla="*/ 781864 w 1254099"/>
                <a:gd name="connsiteY19" fmla="*/ 509420 h 654599"/>
                <a:gd name="connsiteX20" fmla="*/ 636478 w 1254099"/>
                <a:gd name="connsiteY20" fmla="*/ 509420 h 654599"/>
                <a:gd name="connsiteX21" fmla="*/ 562585 w 1254099"/>
                <a:gd name="connsiteY21" fmla="*/ 545465 h 654599"/>
                <a:gd name="connsiteX22" fmla="*/ 477685 w 1254099"/>
                <a:gd name="connsiteY22" fmla="*/ 459495 h 654599"/>
                <a:gd name="connsiteX23" fmla="*/ 773717 w 1254099"/>
                <a:gd name="connsiteY23" fmla="*/ 459495 h 654599"/>
                <a:gd name="connsiteX24" fmla="*/ 982091 w 1254099"/>
                <a:gd name="connsiteY24" fmla="*/ 654397 h 654599"/>
                <a:gd name="connsiteX25" fmla="*/ 1102871 w 1254099"/>
                <a:gd name="connsiteY25" fmla="*/ 590567 h 654599"/>
                <a:gd name="connsiteX26" fmla="*/ 1104518 w 1254099"/>
                <a:gd name="connsiteY26" fmla="*/ 590567 h 654599"/>
                <a:gd name="connsiteX27" fmla="*/ 1104518 w 1254099"/>
                <a:gd name="connsiteY27" fmla="*/ 631500 h 654599"/>
                <a:gd name="connsiteX28" fmla="*/ 1254053 w 1254099"/>
                <a:gd name="connsiteY28" fmla="*/ 631500 h 654599"/>
                <a:gd name="connsiteX29" fmla="*/ 1254053 w 1254099"/>
                <a:gd name="connsiteY29" fmla="*/ -203 h 654599"/>
                <a:gd name="connsiteX30" fmla="*/ 482409 w 1254099"/>
                <a:gd name="connsiteY30" fmla="*/ 367841 h 654599"/>
                <a:gd name="connsiteX31" fmla="*/ 562585 w 1254099"/>
                <a:gd name="connsiteY31" fmla="*/ 301497 h 654599"/>
                <a:gd name="connsiteX32" fmla="*/ 643551 w 1254099"/>
                <a:gd name="connsiteY32" fmla="*/ 367841 h 654599"/>
                <a:gd name="connsiteX33" fmla="*/ 1013770 w 1254099"/>
                <a:gd name="connsiteY33" fmla="*/ 535324 h 654599"/>
                <a:gd name="connsiteX34" fmla="*/ 924388 w 1254099"/>
                <a:gd name="connsiteY34" fmla="*/ 431457 h 654599"/>
                <a:gd name="connsiteX35" fmla="*/ 1013770 w 1254099"/>
                <a:gd name="connsiteY35" fmla="*/ 320252 h 654599"/>
                <a:gd name="connsiteX36" fmla="*/ 1100151 w 1254099"/>
                <a:gd name="connsiteY36" fmla="*/ 431457 h 654599"/>
                <a:gd name="connsiteX37" fmla="*/ 1013770 w 1254099"/>
                <a:gd name="connsiteY37" fmla="*/ 535324 h 6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4099" h="654599">
                  <a:moveTo>
                    <a:pt x="1104518" y="-203"/>
                  </a:moveTo>
                  <a:lnTo>
                    <a:pt x="1104518" y="258316"/>
                  </a:lnTo>
                  <a:lnTo>
                    <a:pt x="1102871" y="258316"/>
                  </a:lnTo>
                  <a:cubicBezTo>
                    <a:pt x="1069761" y="220667"/>
                    <a:pt x="1028391" y="207582"/>
                    <a:pt x="980418" y="207582"/>
                  </a:cubicBezTo>
                  <a:cubicBezTo>
                    <a:pt x="882111" y="207582"/>
                    <a:pt x="808052" y="273699"/>
                    <a:pt x="782068" y="361084"/>
                  </a:cubicBezTo>
                  <a:cubicBezTo>
                    <a:pt x="752406" y="264795"/>
                    <a:pt x="675959" y="205789"/>
                    <a:pt x="562585" y="205789"/>
                  </a:cubicBezTo>
                  <a:cubicBezTo>
                    <a:pt x="470509" y="205789"/>
                    <a:pt x="397842" y="246659"/>
                    <a:pt x="359893" y="313255"/>
                  </a:cubicBezTo>
                  <a:lnTo>
                    <a:pt x="359893" y="230480"/>
                  </a:lnTo>
                  <a:lnTo>
                    <a:pt x="169600" y="230480"/>
                  </a:lnTo>
                  <a:lnTo>
                    <a:pt x="169600" y="140606"/>
                  </a:lnTo>
                  <a:lnTo>
                    <a:pt x="377271" y="140606"/>
                  </a:lnTo>
                  <a:lnTo>
                    <a:pt x="377271" y="-203"/>
                  </a:lnTo>
                  <a:lnTo>
                    <a:pt x="-46" y="-203"/>
                  </a:lnTo>
                  <a:lnTo>
                    <a:pt x="-46" y="631500"/>
                  </a:lnTo>
                  <a:lnTo>
                    <a:pt x="169600" y="631500"/>
                  </a:lnTo>
                  <a:lnTo>
                    <a:pt x="169600" y="365959"/>
                  </a:lnTo>
                  <a:lnTo>
                    <a:pt x="338671" y="365959"/>
                  </a:lnTo>
                  <a:cubicBezTo>
                    <a:pt x="333640" y="385460"/>
                    <a:pt x="330933" y="406349"/>
                    <a:pt x="330933" y="428388"/>
                  </a:cubicBezTo>
                  <a:cubicBezTo>
                    <a:pt x="330933" y="560142"/>
                    <a:pt x="432713" y="652592"/>
                    <a:pt x="562585" y="652592"/>
                  </a:cubicBezTo>
                  <a:cubicBezTo>
                    <a:pt x="671796" y="652592"/>
                    <a:pt x="743787" y="601870"/>
                    <a:pt x="781864" y="509420"/>
                  </a:cubicBezTo>
                  <a:lnTo>
                    <a:pt x="636478" y="509420"/>
                  </a:lnTo>
                  <a:cubicBezTo>
                    <a:pt x="616827" y="537244"/>
                    <a:pt x="601900" y="545465"/>
                    <a:pt x="562585" y="545465"/>
                  </a:cubicBezTo>
                  <a:cubicBezTo>
                    <a:pt x="517013" y="545465"/>
                    <a:pt x="477685" y="506112"/>
                    <a:pt x="477685" y="459495"/>
                  </a:cubicBezTo>
                  <a:lnTo>
                    <a:pt x="773717" y="459495"/>
                  </a:lnTo>
                  <a:cubicBezTo>
                    <a:pt x="786550" y="564132"/>
                    <a:pt x="868972" y="654397"/>
                    <a:pt x="982091" y="654397"/>
                  </a:cubicBezTo>
                  <a:cubicBezTo>
                    <a:pt x="1030880" y="654397"/>
                    <a:pt x="1075571" y="630679"/>
                    <a:pt x="1102871" y="590567"/>
                  </a:cubicBezTo>
                  <a:lnTo>
                    <a:pt x="1104518" y="590567"/>
                  </a:lnTo>
                  <a:lnTo>
                    <a:pt x="1104518" y="631500"/>
                  </a:lnTo>
                  <a:lnTo>
                    <a:pt x="1254053" y="631500"/>
                  </a:lnTo>
                  <a:lnTo>
                    <a:pt x="1254053" y="-203"/>
                  </a:lnTo>
                  <a:close/>
                  <a:moveTo>
                    <a:pt x="482409" y="367841"/>
                  </a:moveTo>
                  <a:cubicBezTo>
                    <a:pt x="491845" y="327729"/>
                    <a:pt x="523320" y="301497"/>
                    <a:pt x="562585" y="301497"/>
                  </a:cubicBezTo>
                  <a:cubicBezTo>
                    <a:pt x="605832" y="301497"/>
                    <a:pt x="635699" y="326920"/>
                    <a:pt x="643551" y="367841"/>
                  </a:cubicBezTo>
                  <a:close/>
                  <a:moveTo>
                    <a:pt x="1013770" y="535324"/>
                  </a:moveTo>
                  <a:cubicBezTo>
                    <a:pt x="958647" y="535324"/>
                    <a:pt x="924388" y="484502"/>
                    <a:pt x="924388" y="431457"/>
                  </a:cubicBezTo>
                  <a:cubicBezTo>
                    <a:pt x="924388" y="374774"/>
                    <a:pt x="954191" y="320252"/>
                    <a:pt x="1013770" y="320252"/>
                  </a:cubicBezTo>
                  <a:cubicBezTo>
                    <a:pt x="1075532" y="320252"/>
                    <a:pt x="1100151" y="374774"/>
                    <a:pt x="1100151" y="431457"/>
                  </a:cubicBezTo>
                  <a:cubicBezTo>
                    <a:pt x="1100151" y="485222"/>
                    <a:pt x="1074077" y="535324"/>
                    <a:pt x="1013770" y="535324"/>
                  </a:cubicBezTo>
                </a:path>
              </a:pathLst>
            </a:custGeom>
            <a:solidFill>
              <a:srgbClr val="FFFFFF"/>
            </a:solidFill>
            <a:ln w="28575" cap="flat">
              <a:no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 name="Freeform: Shape 33">
              <a:extLst>
                <a:ext uri="{FF2B5EF4-FFF2-40B4-BE49-F238E27FC236}">
                  <a16:creationId xmlns:a16="http://schemas.microsoft.com/office/drawing/2014/main" id="{41649822-74C0-4B97-90BF-6ABFC3A7DF47}"/>
                </a:ext>
              </a:extLst>
            </p:cNvPr>
            <p:cNvSpPr/>
            <p:nvPr/>
          </p:nvSpPr>
          <p:spPr bwMode="ltGray">
            <a:xfrm>
              <a:off x="2727281" y="6258727"/>
              <a:ext cx="103255" cy="101044"/>
            </a:xfrm>
            <a:custGeom>
              <a:avLst/>
              <a:gdLst>
                <a:gd name="connsiteX0" fmla="*/ 138789 w 153544"/>
                <a:gd name="connsiteY0" fmla="*/ 74930 h 150255"/>
                <a:gd name="connsiteX1" fmla="*/ 76720 w 153544"/>
                <a:gd name="connsiteY1" fmla="*/ 11920 h 150255"/>
                <a:gd name="connsiteX2" fmla="*/ 14663 w 153544"/>
                <a:gd name="connsiteY2" fmla="*/ 74930 h 150255"/>
                <a:gd name="connsiteX3" fmla="*/ 76720 w 153544"/>
                <a:gd name="connsiteY3" fmla="*/ 137915 h 150255"/>
                <a:gd name="connsiteX4" fmla="*/ 138789 w 153544"/>
                <a:gd name="connsiteY4" fmla="*/ 74930 h 150255"/>
                <a:gd name="connsiteX5" fmla="*/ 60427 w 153544"/>
                <a:gd name="connsiteY5" fmla="*/ 78153 h 150255"/>
                <a:gd name="connsiteX6" fmla="*/ 60427 w 153544"/>
                <a:gd name="connsiteY6" fmla="*/ 119363 h 150255"/>
                <a:gd name="connsiteX7" fmla="*/ 46956 w 153544"/>
                <a:gd name="connsiteY7" fmla="*/ 119363 h 150255"/>
                <a:gd name="connsiteX8" fmla="*/ 46956 w 153544"/>
                <a:gd name="connsiteY8" fmla="*/ 28467 h 150255"/>
                <a:gd name="connsiteX9" fmla="*/ 80410 w 153544"/>
                <a:gd name="connsiteY9" fmla="*/ 28467 h 150255"/>
                <a:gd name="connsiteX10" fmla="*/ 109012 w 153544"/>
                <a:gd name="connsiteY10" fmla="*/ 53512 h 150255"/>
                <a:gd name="connsiteX11" fmla="*/ 93077 w 153544"/>
                <a:gd name="connsiteY11" fmla="*/ 72873 h 150255"/>
                <a:gd name="connsiteX12" fmla="*/ 93077 w 153544"/>
                <a:gd name="connsiteY12" fmla="*/ 73302 h 150255"/>
                <a:gd name="connsiteX13" fmla="*/ 105322 w 153544"/>
                <a:gd name="connsiteY13" fmla="*/ 93914 h 150255"/>
                <a:gd name="connsiteX14" fmla="*/ 111068 w 153544"/>
                <a:gd name="connsiteY14" fmla="*/ 119363 h 150255"/>
                <a:gd name="connsiteX15" fmla="*/ 95120 w 153544"/>
                <a:gd name="connsiteY15" fmla="*/ 119363 h 150255"/>
                <a:gd name="connsiteX16" fmla="*/ 88978 w 153544"/>
                <a:gd name="connsiteY16" fmla="*/ 88673 h 150255"/>
                <a:gd name="connsiteX17" fmla="*/ 73502 w 153544"/>
                <a:gd name="connsiteY17" fmla="*/ 78153 h 150255"/>
                <a:gd name="connsiteX18" fmla="*/ 77128 w 153544"/>
                <a:gd name="connsiteY18" fmla="*/ 66432 h 150255"/>
                <a:gd name="connsiteX19" fmla="*/ 93894 w 153544"/>
                <a:gd name="connsiteY19" fmla="*/ 53512 h 150255"/>
                <a:gd name="connsiteX20" fmla="*/ 77128 w 153544"/>
                <a:gd name="connsiteY20" fmla="*/ 40617 h 150255"/>
                <a:gd name="connsiteX21" fmla="*/ 60427 w 153544"/>
                <a:gd name="connsiteY21" fmla="*/ 40617 h 150255"/>
                <a:gd name="connsiteX22" fmla="*/ 60427 w 153544"/>
                <a:gd name="connsiteY22" fmla="*/ 66432 h 150255"/>
                <a:gd name="connsiteX23" fmla="*/ -46 w 153544"/>
                <a:gd name="connsiteY23" fmla="*/ 74932 h 150255"/>
                <a:gd name="connsiteX24" fmla="*/ 76720 w 153544"/>
                <a:gd name="connsiteY24" fmla="*/ -203 h 150255"/>
                <a:gd name="connsiteX25" fmla="*/ 153499 w 153544"/>
                <a:gd name="connsiteY25" fmla="*/ 74932 h 150255"/>
                <a:gd name="connsiteX26" fmla="*/ 76720 w 153544"/>
                <a:gd name="connsiteY26" fmla="*/ 150053 h 150255"/>
                <a:gd name="connsiteX27" fmla="*/ -46 w 153544"/>
                <a:gd name="connsiteY27" fmla="*/ 74932 h 15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544" h="150255">
                  <a:moveTo>
                    <a:pt x="138789" y="74930"/>
                  </a:moveTo>
                  <a:cubicBezTo>
                    <a:pt x="138789" y="38582"/>
                    <a:pt x="112715" y="11920"/>
                    <a:pt x="76720" y="11920"/>
                  </a:cubicBezTo>
                  <a:cubicBezTo>
                    <a:pt x="40801" y="11920"/>
                    <a:pt x="14663" y="38582"/>
                    <a:pt x="14663" y="74930"/>
                  </a:cubicBezTo>
                  <a:cubicBezTo>
                    <a:pt x="14663" y="111278"/>
                    <a:pt x="40801" y="137915"/>
                    <a:pt x="76720" y="137915"/>
                  </a:cubicBezTo>
                  <a:cubicBezTo>
                    <a:pt x="112715" y="137915"/>
                    <a:pt x="138789" y="111278"/>
                    <a:pt x="138789" y="74930"/>
                  </a:cubicBezTo>
                  <a:moveTo>
                    <a:pt x="60427" y="78153"/>
                  </a:moveTo>
                  <a:lnTo>
                    <a:pt x="60427" y="119363"/>
                  </a:lnTo>
                  <a:lnTo>
                    <a:pt x="46956" y="119363"/>
                  </a:lnTo>
                  <a:lnTo>
                    <a:pt x="46956" y="28467"/>
                  </a:lnTo>
                  <a:lnTo>
                    <a:pt x="80410" y="28467"/>
                  </a:lnTo>
                  <a:cubicBezTo>
                    <a:pt x="99984" y="28467"/>
                    <a:pt x="109012" y="36967"/>
                    <a:pt x="109012" y="53512"/>
                  </a:cubicBezTo>
                  <a:cubicBezTo>
                    <a:pt x="109012" y="63628"/>
                    <a:pt x="102040" y="71711"/>
                    <a:pt x="93077" y="72873"/>
                  </a:cubicBezTo>
                  <a:lnTo>
                    <a:pt x="93077" y="73302"/>
                  </a:lnTo>
                  <a:cubicBezTo>
                    <a:pt x="100814" y="74527"/>
                    <a:pt x="103687" y="81398"/>
                    <a:pt x="105322" y="93914"/>
                  </a:cubicBezTo>
                  <a:cubicBezTo>
                    <a:pt x="106559" y="101972"/>
                    <a:pt x="108196" y="116117"/>
                    <a:pt x="111068" y="119363"/>
                  </a:cubicBezTo>
                  <a:lnTo>
                    <a:pt x="95120" y="119363"/>
                  </a:lnTo>
                  <a:cubicBezTo>
                    <a:pt x="91429" y="110876"/>
                    <a:pt x="91851" y="98752"/>
                    <a:pt x="88978" y="88673"/>
                  </a:cubicBezTo>
                  <a:cubicBezTo>
                    <a:pt x="86578" y="80994"/>
                    <a:pt x="82466" y="78153"/>
                    <a:pt x="73502" y="78153"/>
                  </a:cubicBezTo>
                  <a:close/>
                  <a:moveTo>
                    <a:pt x="77128" y="66432"/>
                  </a:moveTo>
                  <a:cubicBezTo>
                    <a:pt x="90203" y="66432"/>
                    <a:pt x="93894" y="59574"/>
                    <a:pt x="93894" y="53512"/>
                  </a:cubicBezTo>
                  <a:cubicBezTo>
                    <a:pt x="93894" y="46262"/>
                    <a:pt x="90203" y="40617"/>
                    <a:pt x="77128" y="40617"/>
                  </a:cubicBezTo>
                  <a:lnTo>
                    <a:pt x="60427" y="40617"/>
                  </a:lnTo>
                  <a:lnTo>
                    <a:pt x="60427" y="66432"/>
                  </a:lnTo>
                  <a:close/>
                  <a:moveTo>
                    <a:pt x="-46" y="74932"/>
                  </a:moveTo>
                  <a:cubicBezTo>
                    <a:pt x="-46" y="30096"/>
                    <a:pt x="35936" y="-203"/>
                    <a:pt x="76720" y="-203"/>
                  </a:cubicBezTo>
                  <a:cubicBezTo>
                    <a:pt x="117567" y="-203"/>
                    <a:pt x="153499" y="30096"/>
                    <a:pt x="153499" y="74932"/>
                  </a:cubicBezTo>
                  <a:cubicBezTo>
                    <a:pt x="153499" y="119768"/>
                    <a:pt x="117567" y="150053"/>
                    <a:pt x="76720" y="150053"/>
                  </a:cubicBezTo>
                  <a:cubicBezTo>
                    <a:pt x="35936" y="150053"/>
                    <a:pt x="-46" y="119768"/>
                    <a:pt x="-46" y="74932"/>
                  </a:cubicBezTo>
                </a:path>
              </a:pathLst>
            </a:custGeom>
            <a:solidFill>
              <a:srgbClr val="FFFFFF"/>
            </a:solidFill>
            <a:ln w="12769" cap="flat">
              <a:no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8" name="Rectangle 37">
              <a:extLst>
                <a:ext uri="{FF2B5EF4-FFF2-40B4-BE49-F238E27FC236}">
                  <a16:creationId xmlns:a16="http://schemas.microsoft.com/office/drawing/2014/main" id="{BE9D695A-3CA6-45B6-88E2-B9EC6B0F4B2C}"/>
                </a:ext>
              </a:extLst>
            </p:cNvPr>
            <p:cNvSpPr/>
            <p:nvPr userDrawn="1"/>
          </p:nvSpPr>
          <p:spPr bwMode="ltGray">
            <a:xfrm>
              <a:off x="1969986" y="5914441"/>
              <a:ext cx="87880" cy="424807"/>
            </a:xfrm>
            <a:prstGeom prst="rect">
              <a:avLst/>
            </a:prstGeom>
            <a:noFill/>
            <a:ln w="19050" cap="flat">
              <a:solidFill>
                <a:srgbClr val="FFFFFF"/>
              </a:solid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5" name="Footer Placeholder 3">
            <a:extLst>
              <a:ext uri="{FF2B5EF4-FFF2-40B4-BE49-F238E27FC236}">
                <a16:creationId xmlns:a16="http://schemas.microsoft.com/office/drawing/2014/main" id="{F90E1C5A-6CB0-E444-F4CB-EE3D4C4E8D7B}"/>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7" name="Footer Placeholder 3">
            <a:extLst>
              <a:ext uri="{FF2B5EF4-FFF2-40B4-BE49-F238E27FC236}">
                <a16:creationId xmlns:a16="http://schemas.microsoft.com/office/drawing/2014/main" id="{3CE3476B-5CBA-25B2-4515-663A5B7204D7}"/>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spTree>
    <p:extLst>
      <p:ext uri="{BB962C8B-B14F-4D97-AF65-F5344CB8AC3E}">
        <p14:creationId xmlns:p14="http://schemas.microsoft.com/office/powerpoint/2010/main" val="5897237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3342701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FCA91E20-8B92-41CC-B73A-4311AADE100A}"/>
              </a:ext>
            </a:extLst>
          </p:cNvPr>
          <p:cNvSpPr/>
          <p:nvPr userDrawn="1"/>
        </p:nvSpPr>
        <p:spPr bwMode="ltGray">
          <a:xfrm>
            <a:off x="0" y="0"/>
            <a:ext cx="12192000" cy="6858000"/>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spcBef>
                <a:spcPts val="300"/>
              </a:spcBef>
              <a:spcAft>
                <a:spcPts val="300"/>
              </a:spcAft>
            </a:pPr>
            <a:endParaRPr lang="en-US" sz="1600">
              <a:solidFill>
                <a:schemeClr val="bg1"/>
              </a:solidFill>
            </a:endParaRPr>
          </a:p>
        </p:txBody>
      </p:sp>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solidFill>
                  <a:schemeClr val="bg2"/>
                </a:solidFill>
                <a:cs typeface="+mn-cs"/>
              </a:defRPr>
            </a:lvl1pPr>
          </a:lstStyle>
          <a:p>
            <a:pPr lvl="0">
              <a:buNone/>
            </a:pPr>
            <a:r>
              <a:rPr lang="en-US"/>
              <a:t>Add tracker</a:t>
            </a:r>
          </a:p>
        </p:txBody>
      </p:sp>
      <p:sp>
        <p:nvSpPr>
          <p:cNvPr id="14" name="Subtitle">
            <a:extLst>
              <a:ext uri="{FF2B5EF4-FFF2-40B4-BE49-F238E27FC236}">
                <a16:creationId xmlns:a16="http://schemas.microsoft.com/office/drawing/2014/main" id="{1FE16838-A43B-4930-A183-D1DC088FF47E}"/>
              </a:ext>
            </a:extLst>
          </p:cNvPr>
          <p:cNvSpPr>
            <a:spLocks noGrp="1"/>
          </p:cNvSpPr>
          <p:nvPr>
            <p:ph type="subTitle" idx="1"/>
            <p:custDataLst>
              <p:tags r:id="rId5"/>
            </p:custDataLst>
          </p:nvPr>
        </p:nvSpPr>
        <p:spPr>
          <a:xfrm>
            <a:off x="551941" y="3674189"/>
            <a:ext cx="9726795"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sz="2000" dirty="0">
                <a:solidFill>
                  <a:schemeClr val="bg2"/>
                </a:solidFill>
              </a:defRPr>
            </a:lvl1pPr>
          </a:lstStyle>
          <a:p>
            <a:pPr lvl="0">
              <a:buNone/>
            </a:pPr>
            <a:r>
              <a:rPr lang="en-US"/>
              <a:t>Click to edit Master subtitle style</a:t>
            </a:r>
          </a:p>
        </p:txBody>
      </p:sp>
      <p:sp>
        <p:nvSpPr>
          <p:cNvPr id="15" name="Title">
            <a:extLst>
              <a:ext uri="{FF2B5EF4-FFF2-40B4-BE49-F238E27FC236}">
                <a16:creationId xmlns:a16="http://schemas.microsoft.com/office/drawing/2014/main" id="{91F21184-5EC2-4F78-9CF7-758057734ADE}"/>
              </a:ext>
            </a:extLst>
          </p:cNvPr>
          <p:cNvSpPr>
            <a:spLocks noGrp="1"/>
          </p:cNvSpPr>
          <p:nvPr>
            <p:ph type="title"/>
            <p:custDataLst>
              <p:tags r:id="rId6"/>
            </p:custDataLst>
          </p:nvPr>
        </p:nvSpPr>
        <p:spPr>
          <a:xfrm>
            <a:off x="551941" y="2876035"/>
            <a:ext cx="9726795"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rtl="0">
              <a:defRPr lang="en-US" sz="4400" dirty="0">
                <a:solidFill>
                  <a:schemeClr val="bg2"/>
                </a:solidFill>
              </a:defRPr>
            </a:lvl1pPr>
          </a:lstStyle>
          <a:p>
            <a:pPr lvl="0"/>
            <a:r>
              <a:rPr lang="en-US"/>
              <a:t>Click to edit Master title style</a:t>
            </a:r>
          </a:p>
        </p:txBody>
      </p:sp>
      <p:grpSp>
        <p:nvGrpSpPr>
          <p:cNvPr id="13" name="Group 12">
            <a:extLst>
              <a:ext uri="{FF2B5EF4-FFF2-40B4-BE49-F238E27FC236}">
                <a16:creationId xmlns:a16="http://schemas.microsoft.com/office/drawing/2014/main" id="{F7CCD01C-C06C-496A-8156-761691C7A76E}"/>
              </a:ext>
            </a:extLst>
          </p:cNvPr>
          <p:cNvGrpSpPr/>
          <p:nvPr userDrawn="1"/>
        </p:nvGrpSpPr>
        <p:grpSpPr>
          <a:xfrm>
            <a:off x="551941" y="6188748"/>
            <a:ext cx="1606504" cy="445330"/>
            <a:chOff x="1224032" y="5914441"/>
            <a:chExt cx="1606504" cy="445330"/>
          </a:xfrm>
        </p:grpSpPr>
        <p:sp>
          <p:nvSpPr>
            <p:cNvPr id="16" name="Freeform: Shape 15">
              <a:extLst>
                <a:ext uri="{FF2B5EF4-FFF2-40B4-BE49-F238E27FC236}">
                  <a16:creationId xmlns:a16="http://schemas.microsoft.com/office/drawing/2014/main" id="{291549AB-E181-45C1-82CA-1BD30394B81B}"/>
                </a:ext>
              </a:extLst>
            </p:cNvPr>
            <p:cNvSpPr/>
            <p:nvPr/>
          </p:nvSpPr>
          <p:spPr bwMode="ltGray">
            <a:xfrm>
              <a:off x="2305783" y="6069580"/>
              <a:ext cx="371129" cy="269670"/>
            </a:xfrm>
            <a:custGeom>
              <a:avLst/>
              <a:gdLst>
                <a:gd name="connsiteX0" fmla="*/ 360685 w 551879"/>
                <a:gd name="connsiteY0" fmla="*/ 400805 h 401007"/>
                <a:gd name="connsiteX1" fmla="*/ 272184 w 551879"/>
                <a:gd name="connsiteY1" fmla="*/ 302608 h 401007"/>
                <a:gd name="connsiteX2" fmla="*/ 184450 w 551879"/>
                <a:gd name="connsiteY2" fmla="*/ 400805 h 401007"/>
                <a:gd name="connsiteX3" fmla="*/ -46 w 551879"/>
                <a:gd name="connsiteY3" fmla="*/ 400805 h 401007"/>
                <a:gd name="connsiteX4" fmla="*/ 180351 w 551879"/>
                <a:gd name="connsiteY4" fmla="*/ 200307 h 401007"/>
                <a:gd name="connsiteX5" fmla="*/ -46 w 551879"/>
                <a:gd name="connsiteY5" fmla="*/ -203 h 401007"/>
                <a:gd name="connsiteX6" fmla="*/ 190260 w 551879"/>
                <a:gd name="connsiteY6" fmla="*/ -203 h 401007"/>
                <a:gd name="connsiteX7" fmla="*/ 279628 w 551879"/>
                <a:gd name="connsiteY7" fmla="*/ 97173 h 401007"/>
                <a:gd name="connsiteX8" fmla="*/ 365664 w 551879"/>
                <a:gd name="connsiteY8" fmla="*/ -203 h 401007"/>
                <a:gd name="connsiteX9" fmla="*/ 549369 w 551879"/>
                <a:gd name="connsiteY9" fmla="*/ -203 h 401007"/>
                <a:gd name="connsiteX10" fmla="*/ 369827 w 551879"/>
                <a:gd name="connsiteY10" fmla="*/ 199474 h 401007"/>
                <a:gd name="connsiteX11" fmla="*/ 551834 w 551879"/>
                <a:gd name="connsiteY11" fmla="*/ 400805 h 4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879" h="401007">
                  <a:moveTo>
                    <a:pt x="360685" y="400805"/>
                  </a:moveTo>
                  <a:lnTo>
                    <a:pt x="272184" y="302608"/>
                  </a:lnTo>
                  <a:lnTo>
                    <a:pt x="184450" y="400805"/>
                  </a:lnTo>
                  <a:lnTo>
                    <a:pt x="-46" y="400805"/>
                  </a:lnTo>
                  <a:lnTo>
                    <a:pt x="180351" y="200307"/>
                  </a:lnTo>
                  <a:lnTo>
                    <a:pt x="-46" y="-203"/>
                  </a:lnTo>
                  <a:lnTo>
                    <a:pt x="190260" y="-203"/>
                  </a:lnTo>
                  <a:lnTo>
                    <a:pt x="279628" y="97173"/>
                  </a:lnTo>
                  <a:lnTo>
                    <a:pt x="365664" y="-203"/>
                  </a:lnTo>
                  <a:lnTo>
                    <a:pt x="549369" y="-203"/>
                  </a:lnTo>
                  <a:lnTo>
                    <a:pt x="369827" y="199474"/>
                  </a:lnTo>
                  <a:lnTo>
                    <a:pt x="551834" y="400805"/>
                  </a:lnTo>
                  <a:close/>
                </a:path>
              </a:pathLst>
            </a:custGeom>
            <a:noFill/>
            <a:ln w="19050" cap="flat">
              <a:solidFill>
                <a:srgbClr val="FFFFFF"/>
              </a:solid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 name="Freeform: Shape 16">
              <a:extLst>
                <a:ext uri="{FF2B5EF4-FFF2-40B4-BE49-F238E27FC236}">
                  <a16:creationId xmlns:a16="http://schemas.microsoft.com/office/drawing/2014/main" id="{3A8F25E6-0D08-406B-9C5D-4B3347E6075A}"/>
                </a:ext>
              </a:extLst>
            </p:cNvPr>
            <p:cNvSpPr/>
            <p:nvPr/>
          </p:nvSpPr>
          <p:spPr bwMode="ltGray">
            <a:xfrm>
              <a:off x="2067392" y="5914441"/>
              <a:ext cx="238394" cy="424807"/>
            </a:xfrm>
            <a:custGeom>
              <a:avLst/>
              <a:gdLst>
                <a:gd name="connsiteX0" fmla="*/ -46 w 354499"/>
                <a:gd name="connsiteY0" fmla="*/ 631499 h 631701"/>
                <a:gd name="connsiteX1" fmla="*/ -46 w 354499"/>
                <a:gd name="connsiteY1" fmla="*/ -203 h 631701"/>
                <a:gd name="connsiteX2" fmla="*/ 354454 w 354499"/>
                <a:gd name="connsiteY2" fmla="*/ -203 h 631701"/>
                <a:gd name="connsiteX3" fmla="*/ 354454 w 354499"/>
                <a:gd name="connsiteY3" fmla="*/ 140606 h 631701"/>
                <a:gd name="connsiteX4" fmla="*/ 150102 w 354499"/>
                <a:gd name="connsiteY4" fmla="*/ 140606 h 631701"/>
                <a:gd name="connsiteX5" fmla="*/ 150102 w 354499"/>
                <a:gd name="connsiteY5" fmla="*/ 230492 h 631701"/>
                <a:gd name="connsiteX6" fmla="*/ 354454 w 354499"/>
                <a:gd name="connsiteY6" fmla="*/ 230492 h 631701"/>
                <a:gd name="connsiteX7" fmla="*/ 354454 w 354499"/>
                <a:gd name="connsiteY7" fmla="*/ 365959 h 631701"/>
                <a:gd name="connsiteX8" fmla="*/ 150102 w 354499"/>
                <a:gd name="connsiteY8" fmla="*/ 365959 h 631701"/>
                <a:gd name="connsiteX9" fmla="*/ 150102 w 354499"/>
                <a:gd name="connsiteY9" fmla="*/ 490299 h 631701"/>
                <a:gd name="connsiteX10" fmla="*/ 354454 w 354499"/>
                <a:gd name="connsiteY10" fmla="*/ 490299 h 631701"/>
                <a:gd name="connsiteX11" fmla="*/ 354454 w 354499"/>
                <a:gd name="connsiteY11" fmla="*/ 631499 h 6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99" h="631701">
                  <a:moveTo>
                    <a:pt x="-46" y="631499"/>
                  </a:moveTo>
                  <a:lnTo>
                    <a:pt x="-46" y="-203"/>
                  </a:lnTo>
                  <a:lnTo>
                    <a:pt x="354454" y="-203"/>
                  </a:lnTo>
                  <a:lnTo>
                    <a:pt x="354454" y="140606"/>
                  </a:lnTo>
                  <a:lnTo>
                    <a:pt x="150102" y="140606"/>
                  </a:lnTo>
                  <a:lnTo>
                    <a:pt x="150102" y="230492"/>
                  </a:lnTo>
                  <a:lnTo>
                    <a:pt x="354454" y="230492"/>
                  </a:lnTo>
                  <a:lnTo>
                    <a:pt x="354454" y="365959"/>
                  </a:lnTo>
                  <a:lnTo>
                    <a:pt x="150102" y="365959"/>
                  </a:lnTo>
                  <a:lnTo>
                    <a:pt x="150102" y="490299"/>
                  </a:lnTo>
                  <a:lnTo>
                    <a:pt x="354454" y="490299"/>
                  </a:lnTo>
                  <a:lnTo>
                    <a:pt x="354454" y="631499"/>
                  </a:lnTo>
                  <a:close/>
                </a:path>
              </a:pathLst>
            </a:custGeom>
            <a:noFill/>
            <a:ln w="19050" cap="flat">
              <a:solidFill>
                <a:srgbClr val="FFFFFF"/>
              </a:solid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Shape 17">
              <a:extLst>
                <a:ext uri="{FF2B5EF4-FFF2-40B4-BE49-F238E27FC236}">
                  <a16:creationId xmlns:a16="http://schemas.microsoft.com/office/drawing/2014/main" id="{C6E39397-6DD5-4710-BD8A-E23D8A70AB08}"/>
                </a:ext>
              </a:extLst>
            </p:cNvPr>
            <p:cNvSpPr/>
            <p:nvPr/>
          </p:nvSpPr>
          <p:spPr bwMode="ltGray">
            <a:xfrm>
              <a:off x="1224032" y="5914443"/>
              <a:ext cx="843360" cy="440206"/>
            </a:xfrm>
            <a:custGeom>
              <a:avLst/>
              <a:gdLst>
                <a:gd name="connsiteX0" fmla="*/ 1104518 w 1254099"/>
                <a:gd name="connsiteY0" fmla="*/ -203 h 654599"/>
                <a:gd name="connsiteX1" fmla="*/ 1104518 w 1254099"/>
                <a:gd name="connsiteY1" fmla="*/ 258316 h 654599"/>
                <a:gd name="connsiteX2" fmla="*/ 1102871 w 1254099"/>
                <a:gd name="connsiteY2" fmla="*/ 258316 h 654599"/>
                <a:gd name="connsiteX3" fmla="*/ 980418 w 1254099"/>
                <a:gd name="connsiteY3" fmla="*/ 207582 h 654599"/>
                <a:gd name="connsiteX4" fmla="*/ 782068 w 1254099"/>
                <a:gd name="connsiteY4" fmla="*/ 361084 h 654599"/>
                <a:gd name="connsiteX5" fmla="*/ 562585 w 1254099"/>
                <a:gd name="connsiteY5" fmla="*/ 205789 h 654599"/>
                <a:gd name="connsiteX6" fmla="*/ 359893 w 1254099"/>
                <a:gd name="connsiteY6" fmla="*/ 313255 h 654599"/>
                <a:gd name="connsiteX7" fmla="*/ 359893 w 1254099"/>
                <a:gd name="connsiteY7" fmla="*/ 230480 h 654599"/>
                <a:gd name="connsiteX8" fmla="*/ 169600 w 1254099"/>
                <a:gd name="connsiteY8" fmla="*/ 230480 h 654599"/>
                <a:gd name="connsiteX9" fmla="*/ 169600 w 1254099"/>
                <a:gd name="connsiteY9" fmla="*/ 140606 h 654599"/>
                <a:gd name="connsiteX10" fmla="*/ 377271 w 1254099"/>
                <a:gd name="connsiteY10" fmla="*/ 140606 h 654599"/>
                <a:gd name="connsiteX11" fmla="*/ 377271 w 1254099"/>
                <a:gd name="connsiteY11" fmla="*/ -203 h 654599"/>
                <a:gd name="connsiteX12" fmla="*/ -46 w 1254099"/>
                <a:gd name="connsiteY12" fmla="*/ -203 h 654599"/>
                <a:gd name="connsiteX13" fmla="*/ -46 w 1254099"/>
                <a:gd name="connsiteY13" fmla="*/ 631500 h 654599"/>
                <a:gd name="connsiteX14" fmla="*/ 169600 w 1254099"/>
                <a:gd name="connsiteY14" fmla="*/ 631500 h 654599"/>
                <a:gd name="connsiteX15" fmla="*/ 169600 w 1254099"/>
                <a:gd name="connsiteY15" fmla="*/ 365959 h 654599"/>
                <a:gd name="connsiteX16" fmla="*/ 338671 w 1254099"/>
                <a:gd name="connsiteY16" fmla="*/ 365959 h 654599"/>
                <a:gd name="connsiteX17" fmla="*/ 330933 w 1254099"/>
                <a:gd name="connsiteY17" fmla="*/ 428388 h 654599"/>
                <a:gd name="connsiteX18" fmla="*/ 562585 w 1254099"/>
                <a:gd name="connsiteY18" fmla="*/ 652592 h 654599"/>
                <a:gd name="connsiteX19" fmla="*/ 781864 w 1254099"/>
                <a:gd name="connsiteY19" fmla="*/ 509420 h 654599"/>
                <a:gd name="connsiteX20" fmla="*/ 636478 w 1254099"/>
                <a:gd name="connsiteY20" fmla="*/ 509420 h 654599"/>
                <a:gd name="connsiteX21" fmla="*/ 562585 w 1254099"/>
                <a:gd name="connsiteY21" fmla="*/ 545465 h 654599"/>
                <a:gd name="connsiteX22" fmla="*/ 477685 w 1254099"/>
                <a:gd name="connsiteY22" fmla="*/ 459495 h 654599"/>
                <a:gd name="connsiteX23" fmla="*/ 773717 w 1254099"/>
                <a:gd name="connsiteY23" fmla="*/ 459495 h 654599"/>
                <a:gd name="connsiteX24" fmla="*/ 982091 w 1254099"/>
                <a:gd name="connsiteY24" fmla="*/ 654397 h 654599"/>
                <a:gd name="connsiteX25" fmla="*/ 1102871 w 1254099"/>
                <a:gd name="connsiteY25" fmla="*/ 590567 h 654599"/>
                <a:gd name="connsiteX26" fmla="*/ 1104518 w 1254099"/>
                <a:gd name="connsiteY26" fmla="*/ 590567 h 654599"/>
                <a:gd name="connsiteX27" fmla="*/ 1104518 w 1254099"/>
                <a:gd name="connsiteY27" fmla="*/ 631500 h 654599"/>
                <a:gd name="connsiteX28" fmla="*/ 1254053 w 1254099"/>
                <a:gd name="connsiteY28" fmla="*/ 631500 h 654599"/>
                <a:gd name="connsiteX29" fmla="*/ 1254053 w 1254099"/>
                <a:gd name="connsiteY29" fmla="*/ -203 h 654599"/>
                <a:gd name="connsiteX30" fmla="*/ 482409 w 1254099"/>
                <a:gd name="connsiteY30" fmla="*/ 367841 h 654599"/>
                <a:gd name="connsiteX31" fmla="*/ 562585 w 1254099"/>
                <a:gd name="connsiteY31" fmla="*/ 301497 h 654599"/>
                <a:gd name="connsiteX32" fmla="*/ 643551 w 1254099"/>
                <a:gd name="connsiteY32" fmla="*/ 367841 h 654599"/>
                <a:gd name="connsiteX33" fmla="*/ 1013770 w 1254099"/>
                <a:gd name="connsiteY33" fmla="*/ 535324 h 654599"/>
                <a:gd name="connsiteX34" fmla="*/ 924388 w 1254099"/>
                <a:gd name="connsiteY34" fmla="*/ 431457 h 654599"/>
                <a:gd name="connsiteX35" fmla="*/ 1013770 w 1254099"/>
                <a:gd name="connsiteY35" fmla="*/ 320252 h 654599"/>
                <a:gd name="connsiteX36" fmla="*/ 1100151 w 1254099"/>
                <a:gd name="connsiteY36" fmla="*/ 431457 h 654599"/>
                <a:gd name="connsiteX37" fmla="*/ 1013770 w 1254099"/>
                <a:gd name="connsiteY37" fmla="*/ 535324 h 6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4099" h="654599">
                  <a:moveTo>
                    <a:pt x="1104518" y="-203"/>
                  </a:moveTo>
                  <a:lnTo>
                    <a:pt x="1104518" y="258316"/>
                  </a:lnTo>
                  <a:lnTo>
                    <a:pt x="1102871" y="258316"/>
                  </a:lnTo>
                  <a:cubicBezTo>
                    <a:pt x="1069761" y="220667"/>
                    <a:pt x="1028391" y="207582"/>
                    <a:pt x="980418" y="207582"/>
                  </a:cubicBezTo>
                  <a:cubicBezTo>
                    <a:pt x="882111" y="207582"/>
                    <a:pt x="808052" y="273699"/>
                    <a:pt x="782068" y="361084"/>
                  </a:cubicBezTo>
                  <a:cubicBezTo>
                    <a:pt x="752406" y="264795"/>
                    <a:pt x="675959" y="205789"/>
                    <a:pt x="562585" y="205789"/>
                  </a:cubicBezTo>
                  <a:cubicBezTo>
                    <a:pt x="470509" y="205789"/>
                    <a:pt x="397842" y="246659"/>
                    <a:pt x="359893" y="313255"/>
                  </a:cubicBezTo>
                  <a:lnTo>
                    <a:pt x="359893" y="230480"/>
                  </a:lnTo>
                  <a:lnTo>
                    <a:pt x="169600" y="230480"/>
                  </a:lnTo>
                  <a:lnTo>
                    <a:pt x="169600" y="140606"/>
                  </a:lnTo>
                  <a:lnTo>
                    <a:pt x="377271" y="140606"/>
                  </a:lnTo>
                  <a:lnTo>
                    <a:pt x="377271" y="-203"/>
                  </a:lnTo>
                  <a:lnTo>
                    <a:pt x="-46" y="-203"/>
                  </a:lnTo>
                  <a:lnTo>
                    <a:pt x="-46" y="631500"/>
                  </a:lnTo>
                  <a:lnTo>
                    <a:pt x="169600" y="631500"/>
                  </a:lnTo>
                  <a:lnTo>
                    <a:pt x="169600" y="365959"/>
                  </a:lnTo>
                  <a:lnTo>
                    <a:pt x="338671" y="365959"/>
                  </a:lnTo>
                  <a:cubicBezTo>
                    <a:pt x="333640" y="385460"/>
                    <a:pt x="330933" y="406349"/>
                    <a:pt x="330933" y="428388"/>
                  </a:cubicBezTo>
                  <a:cubicBezTo>
                    <a:pt x="330933" y="560142"/>
                    <a:pt x="432713" y="652592"/>
                    <a:pt x="562585" y="652592"/>
                  </a:cubicBezTo>
                  <a:cubicBezTo>
                    <a:pt x="671796" y="652592"/>
                    <a:pt x="743787" y="601870"/>
                    <a:pt x="781864" y="509420"/>
                  </a:cubicBezTo>
                  <a:lnTo>
                    <a:pt x="636478" y="509420"/>
                  </a:lnTo>
                  <a:cubicBezTo>
                    <a:pt x="616827" y="537244"/>
                    <a:pt x="601900" y="545465"/>
                    <a:pt x="562585" y="545465"/>
                  </a:cubicBezTo>
                  <a:cubicBezTo>
                    <a:pt x="517013" y="545465"/>
                    <a:pt x="477685" y="506112"/>
                    <a:pt x="477685" y="459495"/>
                  </a:cubicBezTo>
                  <a:lnTo>
                    <a:pt x="773717" y="459495"/>
                  </a:lnTo>
                  <a:cubicBezTo>
                    <a:pt x="786550" y="564132"/>
                    <a:pt x="868972" y="654397"/>
                    <a:pt x="982091" y="654397"/>
                  </a:cubicBezTo>
                  <a:cubicBezTo>
                    <a:pt x="1030880" y="654397"/>
                    <a:pt x="1075571" y="630679"/>
                    <a:pt x="1102871" y="590567"/>
                  </a:cubicBezTo>
                  <a:lnTo>
                    <a:pt x="1104518" y="590567"/>
                  </a:lnTo>
                  <a:lnTo>
                    <a:pt x="1104518" y="631500"/>
                  </a:lnTo>
                  <a:lnTo>
                    <a:pt x="1254053" y="631500"/>
                  </a:lnTo>
                  <a:lnTo>
                    <a:pt x="1254053" y="-203"/>
                  </a:lnTo>
                  <a:close/>
                  <a:moveTo>
                    <a:pt x="482409" y="367841"/>
                  </a:moveTo>
                  <a:cubicBezTo>
                    <a:pt x="491845" y="327729"/>
                    <a:pt x="523320" y="301497"/>
                    <a:pt x="562585" y="301497"/>
                  </a:cubicBezTo>
                  <a:cubicBezTo>
                    <a:pt x="605832" y="301497"/>
                    <a:pt x="635699" y="326920"/>
                    <a:pt x="643551" y="367841"/>
                  </a:cubicBezTo>
                  <a:close/>
                  <a:moveTo>
                    <a:pt x="1013770" y="535324"/>
                  </a:moveTo>
                  <a:cubicBezTo>
                    <a:pt x="958647" y="535324"/>
                    <a:pt x="924388" y="484502"/>
                    <a:pt x="924388" y="431457"/>
                  </a:cubicBezTo>
                  <a:cubicBezTo>
                    <a:pt x="924388" y="374774"/>
                    <a:pt x="954191" y="320252"/>
                    <a:pt x="1013770" y="320252"/>
                  </a:cubicBezTo>
                  <a:cubicBezTo>
                    <a:pt x="1075532" y="320252"/>
                    <a:pt x="1100151" y="374774"/>
                    <a:pt x="1100151" y="431457"/>
                  </a:cubicBezTo>
                  <a:cubicBezTo>
                    <a:pt x="1100151" y="485222"/>
                    <a:pt x="1074077" y="535324"/>
                    <a:pt x="1013770" y="535324"/>
                  </a:cubicBezTo>
                </a:path>
              </a:pathLst>
            </a:custGeom>
            <a:solidFill>
              <a:srgbClr val="FFFFFF"/>
            </a:solidFill>
            <a:ln w="28575" cap="flat">
              <a:no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Shape 18">
              <a:extLst>
                <a:ext uri="{FF2B5EF4-FFF2-40B4-BE49-F238E27FC236}">
                  <a16:creationId xmlns:a16="http://schemas.microsoft.com/office/drawing/2014/main" id="{771E4E42-94D2-4C46-B8EB-29A017345B23}"/>
                </a:ext>
              </a:extLst>
            </p:cNvPr>
            <p:cNvSpPr/>
            <p:nvPr/>
          </p:nvSpPr>
          <p:spPr bwMode="ltGray">
            <a:xfrm>
              <a:off x="2727281" y="6258727"/>
              <a:ext cx="103255" cy="101044"/>
            </a:xfrm>
            <a:custGeom>
              <a:avLst/>
              <a:gdLst>
                <a:gd name="connsiteX0" fmla="*/ 138789 w 153544"/>
                <a:gd name="connsiteY0" fmla="*/ 74930 h 150255"/>
                <a:gd name="connsiteX1" fmla="*/ 76720 w 153544"/>
                <a:gd name="connsiteY1" fmla="*/ 11920 h 150255"/>
                <a:gd name="connsiteX2" fmla="*/ 14663 w 153544"/>
                <a:gd name="connsiteY2" fmla="*/ 74930 h 150255"/>
                <a:gd name="connsiteX3" fmla="*/ 76720 w 153544"/>
                <a:gd name="connsiteY3" fmla="*/ 137915 h 150255"/>
                <a:gd name="connsiteX4" fmla="*/ 138789 w 153544"/>
                <a:gd name="connsiteY4" fmla="*/ 74930 h 150255"/>
                <a:gd name="connsiteX5" fmla="*/ 60427 w 153544"/>
                <a:gd name="connsiteY5" fmla="*/ 78153 h 150255"/>
                <a:gd name="connsiteX6" fmla="*/ 60427 w 153544"/>
                <a:gd name="connsiteY6" fmla="*/ 119363 h 150255"/>
                <a:gd name="connsiteX7" fmla="*/ 46956 w 153544"/>
                <a:gd name="connsiteY7" fmla="*/ 119363 h 150255"/>
                <a:gd name="connsiteX8" fmla="*/ 46956 w 153544"/>
                <a:gd name="connsiteY8" fmla="*/ 28467 h 150255"/>
                <a:gd name="connsiteX9" fmla="*/ 80410 w 153544"/>
                <a:gd name="connsiteY9" fmla="*/ 28467 h 150255"/>
                <a:gd name="connsiteX10" fmla="*/ 109012 w 153544"/>
                <a:gd name="connsiteY10" fmla="*/ 53512 h 150255"/>
                <a:gd name="connsiteX11" fmla="*/ 93077 w 153544"/>
                <a:gd name="connsiteY11" fmla="*/ 72873 h 150255"/>
                <a:gd name="connsiteX12" fmla="*/ 93077 w 153544"/>
                <a:gd name="connsiteY12" fmla="*/ 73302 h 150255"/>
                <a:gd name="connsiteX13" fmla="*/ 105322 w 153544"/>
                <a:gd name="connsiteY13" fmla="*/ 93914 h 150255"/>
                <a:gd name="connsiteX14" fmla="*/ 111068 w 153544"/>
                <a:gd name="connsiteY14" fmla="*/ 119363 h 150255"/>
                <a:gd name="connsiteX15" fmla="*/ 95120 w 153544"/>
                <a:gd name="connsiteY15" fmla="*/ 119363 h 150255"/>
                <a:gd name="connsiteX16" fmla="*/ 88978 w 153544"/>
                <a:gd name="connsiteY16" fmla="*/ 88673 h 150255"/>
                <a:gd name="connsiteX17" fmla="*/ 73502 w 153544"/>
                <a:gd name="connsiteY17" fmla="*/ 78153 h 150255"/>
                <a:gd name="connsiteX18" fmla="*/ 77128 w 153544"/>
                <a:gd name="connsiteY18" fmla="*/ 66432 h 150255"/>
                <a:gd name="connsiteX19" fmla="*/ 93894 w 153544"/>
                <a:gd name="connsiteY19" fmla="*/ 53512 h 150255"/>
                <a:gd name="connsiteX20" fmla="*/ 77128 w 153544"/>
                <a:gd name="connsiteY20" fmla="*/ 40617 h 150255"/>
                <a:gd name="connsiteX21" fmla="*/ 60427 w 153544"/>
                <a:gd name="connsiteY21" fmla="*/ 40617 h 150255"/>
                <a:gd name="connsiteX22" fmla="*/ 60427 w 153544"/>
                <a:gd name="connsiteY22" fmla="*/ 66432 h 150255"/>
                <a:gd name="connsiteX23" fmla="*/ -46 w 153544"/>
                <a:gd name="connsiteY23" fmla="*/ 74932 h 150255"/>
                <a:gd name="connsiteX24" fmla="*/ 76720 w 153544"/>
                <a:gd name="connsiteY24" fmla="*/ -203 h 150255"/>
                <a:gd name="connsiteX25" fmla="*/ 153499 w 153544"/>
                <a:gd name="connsiteY25" fmla="*/ 74932 h 150255"/>
                <a:gd name="connsiteX26" fmla="*/ 76720 w 153544"/>
                <a:gd name="connsiteY26" fmla="*/ 150053 h 150255"/>
                <a:gd name="connsiteX27" fmla="*/ -46 w 153544"/>
                <a:gd name="connsiteY27" fmla="*/ 74932 h 15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544" h="150255">
                  <a:moveTo>
                    <a:pt x="138789" y="74930"/>
                  </a:moveTo>
                  <a:cubicBezTo>
                    <a:pt x="138789" y="38582"/>
                    <a:pt x="112715" y="11920"/>
                    <a:pt x="76720" y="11920"/>
                  </a:cubicBezTo>
                  <a:cubicBezTo>
                    <a:pt x="40801" y="11920"/>
                    <a:pt x="14663" y="38582"/>
                    <a:pt x="14663" y="74930"/>
                  </a:cubicBezTo>
                  <a:cubicBezTo>
                    <a:pt x="14663" y="111278"/>
                    <a:pt x="40801" y="137915"/>
                    <a:pt x="76720" y="137915"/>
                  </a:cubicBezTo>
                  <a:cubicBezTo>
                    <a:pt x="112715" y="137915"/>
                    <a:pt x="138789" y="111278"/>
                    <a:pt x="138789" y="74930"/>
                  </a:cubicBezTo>
                  <a:moveTo>
                    <a:pt x="60427" y="78153"/>
                  </a:moveTo>
                  <a:lnTo>
                    <a:pt x="60427" y="119363"/>
                  </a:lnTo>
                  <a:lnTo>
                    <a:pt x="46956" y="119363"/>
                  </a:lnTo>
                  <a:lnTo>
                    <a:pt x="46956" y="28467"/>
                  </a:lnTo>
                  <a:lnTo>
                    <a:pt x="80410" y="28467"/>
                  </a:lnTo>
                  <a:cubicBezTo>
                    <a:pt x="99984" y="28467"/>
                    <a:pt x="109012" y="36967"/>
                    <a:pt x="109012" y="53512"/>
                  </a:cubicBezTo>
                  <a:cubicBezTo>
                    <a:pt x="109012" y="63628"/>
                    <a:pt x="102040" y="71711"/>
                    <a:pt x="93077" y="72873"/>
                  </a:cubicBezTo>
                  <a:lnTo>
                    <a:pt x="93077" y="73302"/>
                  </a:lnTo>
                  <a:cubicBezTo>
                    <a:pt x="100814" y="74527"/>
                    <a:pt x="103687" y="81398"/>
                    <a:pt x="105322" y="93914"/>
                  </a:cubicBezTo>
                  <a:cubicBezTo>
                    <a:pt x="106559" y="101972"/>
                    <a:pt x="108196" y="116117"/>
                    <a:pt x="111068" y="119363"/>
                  </a:cubicBezTo>
                  <a:lnTo>
                    <a:pt x="95120" y="119363"/>
                  </a:lnTo>
                  <a:cubicBezTo>
                    <a:pt x="91429" y="110876"/>
                    <a:pt x="91851" y="98752"/>
                    <a:pt x="88978" y="88673"/>
                  </a:cubicBezTo>
                  <a:cubicBezTo>
                    <a:pt x="86578" y="80994"/>
                    <a:pt x="82466" y="78153"/>
                    <a:pt x="73502" y="78153"/>
                  </a:cubicBezTo>
                  <a:close/>
                  <a:moveTo>
                    <a:pt x="77128" y="66432"/>
                  </a:moveTo>
                  <a:cubicBezTo>
                    <a:pt x="90203" y="66432"/>
                    <a:pt x="93894" y="59574"/>
                    <a:pt x="93894" y="53512"/>
                  </a:cubicBezTo>
                  <a:cubicBezTo>
                    <a:pt x="93894" y="46262"/>
                    <a:pt x="90203" y="40617"/>
                    <a:pt x="77128" y="40617"/>
                  </a:cubicBezTo>
                  <a:lnTo>
                    <a:pt x="60427" y="40617"/>
                  </a:lnTo>
                  <a:lnTo>
                    <a:pt x="60427" y="66432"/>
                  </a:lnTo>
                  <a:close/>
                  <a:moveTo>
                    <a:pt x="-46" y="74932"/>
                  </a:moveTo>
                  <a:cubicBezTo>
                    <a:pt x="-46" y="30096"/>
                    <a:pt x="35936" y="-203"/>
                    <a:pt x="76720" y="-203"/>
                  </a:cubicBezTo>
                  <a:cubicBezTo>
                    <a:pt x="117567" y="-203"/>
                    <a:pt x="153499" y="30096"/>
                    <a:pt x="153499" y="74932"/>
                  </a:cubicBezTo>
                  <a:cubicBezTo>
                    <a:pt x="153499" y="119768"/>
                    <a:pt x="117567" y="150053"/>
                    <a:pt x="76720" y="150053"/>
                  </a:cubicBezTo>
                  <a:cubicBezTo>
                    <a:pt x="35936" y="150053"/>
                    <a:pt x="-46" y="119768"/>
                    <a:pt x="-46" y="74932"/>
                  </a:cubicBezTo>
                </a:path>
              </a:pathLst>
            </a:custGeom>
            <a:solidFill>
              <a:srgbClr val="FFFFFF"/>
            </a:solidFill>
            <a:ln w="12769" cap="flat">
              <a:no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Rectangle 19">
              <a:extLst>
                <a:ext uri="{FF2B5EF4-FFF2-40B4-BE49-F238E27FC236}">
                  <a16:creationId xmlns:a16="http://schemas.microsoft.com/office/drawing/2014/main" id="{91072669-B944-402A-AF0E-2A66004B7195}"/>
                </a:ext>
              </a:extLst>
            </p:cNvPr>
            <p:cNvSpPr/>
            <p:nvPr userDrawn="1"/>
          </p:nvSpPr>
          <p:spPr bwMode="ltGray">
            <a:xfrm>
              <a:off x="1969986" y="5914441"/>
              <a:ext cx="87880" cy="424807"/>
            </a:xfrm>
            <a:prstGeom prst="rect">
              <a:avLst/>
            </a:prstGeom>
            <a:noFill/>
            <a:ln w="19050" cap="flat">
              <a:solidFill>
                <a:srgbClr val="FFFFFF"/>
              </a:solidFill>
              <a:prstDash val="solid"/>
              <a:miter/>
            </a:ln>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5" name="Footer Placeholder 3">
            <a:extLst>
              <a:ext uri="{FF2B5EF4-FFF2-40B4-BE49-F238E27FC236}">
                <a16:creationId xmlns:a16="http://schemas.microsoft.com/office/drawing/2014/main" id="{1ABEE00B-0B40-B593-FDF2-353639A820FD}"/>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7" name="Footer Placeholder 3">
            <a:extLst>
              <a:ext uri="{FF2B5EF4-FFF2-40B4-BE49-F238E27FC236}">
                <a16:creationId xmlns:a16="http://schemas.microsoft.com/office/drawing/2014/main" id="{1D0DB11E-BD1D-08AD-D9F9-BCF06856F7D7}"/>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spTree>
    <p:extLst>
      <p:ext uri="{BB962C8B-B14F-4D97-AF65-F5344CB8AC3E}">
        <p14:creationId xmlns:p14="http://schemas.microsoft.com/office/powerpoint/2010/main" val="21543168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24379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3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556229"/>
            <a:ext cx="9180576" cy="523220"/>
          </a:xfrm>
          <a:prstGeom prst="rect">
            <a:avLst/>
          </a:prstGeom>
        </p:spPr>
        <p:txBody>
          <a:bodyPr vert="horz">
            <a:spAutoFit/>
          </a:bodyPr>
          <a:lstStyle>
            <a:lvl1pPr rtl="0">
              <a:lnSpc>
                <a:spcPct val="105000"/>
              </a:lnSpc>
              <a:defRPr sz="3400"/>
            </a:lvl1pPr>
          </a:lstStyle>
          <a:p>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284630"/>
            <a:ext cx="91805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quote source</a:t>
            </a: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4" name="Footer Placeholder 3">
            <a:extLst>
              <a:ext uri="{FF2B5EF4-FFF2-40B4-BE49-F238E27FC236}">
                <a16:creationId xmlns:a16="http://schemas.microsoft.com/office/drawing/2014/main" id="{2C9CCD06-3398-BB2C-06A7-F73C87AE3729}"/>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1203272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2463051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chemeClr val="accent2">
              <a:lumMod val="20000"/>
              <a:lumOff val="8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4"/>
            </p:custDataLst>
          </p:nvPr>
        </p:nvSpPr>
        <p:spPr>
          <a:xfrm>
            <a:off x="554736" y="2744369"/>
            <a:ext cx="2514600" cy="769441"/>
          </a:xfrm>
        </p:spPr>
        <p:txBody>
          <a:bodyPr vert="horz" wrap="square" lIns="0" tIns="0" rIns="0" bIns="0" rtlCol="0" anchor="b" anchorCtr="0">
            <a:noAutofit/>
          </a:bodyPr>
          <a:lstStyle>
            <a:lvl1pPr rtl="0">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5"/>
            </p:custDataLst>
          </p:nvPr>
        </p:nvSpPr>
        <p:spPr>
          <a:xfrm>
            <a:off x="554736" y="3659644"/>
            <a:ext cx="2514600" cy="492443"/>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7"/>
            </p:custDataLst>
          </p:nvPr>
        </p:nvSpPr>
        <p:spPr>
          <a:xfrm>
            <a:off x="554735" y="41597"/>
            <a:ext cx="2514601"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2" name="Footer Placeholder 3">
            <a:extLst>
              <a:ext uri="{FF2B5EF4-FFF2-40B4-BE49-F238E27FC236}">
                <a16:creationId xmlns:a16="http://schemas.microsoft.com/office/drawing/2014/main" id="{1852C1C4-0AFE-7C34-FD6B-B33218AC3C28}"/>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grpSp>
        <p:nvGrpSpPr>
          <p:cNvPr id="5" name="Group 4">
            <a:extLst>
              <a:ext uri="{FF2B5EF4-FFF2-40B4-BE49-F238E27FC236}">
                <a16:creationId xmlns:a16="http://schemas.microsoft.com/office/drawing/2014/main" id="{7019815F-6ED6-2A9A-2EE3-DEED235FB79C}"/>
              </a:ext>
            </a:extLst>
          </p:cNvPr>
          <p:cNvGrpSpPr/>
          <p:nvPr userDrawn="1"/>
        </p:nvGrpSpPr>
        <p:grpSpPr>
          <a:xfrm>
            <a:off x="381000" y="6469668"/>
            <a:ext cx="1413509" cy="197311"/>
            <a:chOff x="381000" y="6469668"/>
            <a:chExt cx="1413509" cy="197311"/>
          </a:xfrm>
        </p:grpSpPr>
        <p:cxnSp>
          <p:nvCxnSpPr>
            <p:cNvPr id="7" name="Straight Connector 6">
              <a:extLst>
                <a:ext uri="{FF2B5EF4-FFF2-40B4-BE49-F238E27FC236}">
                  <a16:creationId xmlns:a16="http://schemas.microsoft.com/office/drawing/2014/main" id="{C9F6704A-F233-28E0-7915-0388380A4D22}"/>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8963816-2432-14AA-3459-1EC86C7A75F3}"/>
                </a:ext>
              </a:extLst>
            </p:cNvPr>
            <p:cNvGrpSpPr/>
            <p:nvPr userDrawn="1"/>
          </p:nvGrpSpPr>
          <p:grpSpPr>
            <a:xfrm>
              <a:off x="381000" y="6469668"/>
              <a:ext cx="685933" cy="184113"/>
              <a:chOff x="9563100" y="1673029"/>
              <a:chExt cx="1389888" cy="373063"/>
            </a:xfrm>
          </p:grpSpPr>
          <p:pic>
            <p:nvPicPr>
              <p:cNvPr id="11" name="Picture 10">
                <a:extLst>
                  <a:ext uri="{FF2B5EF4-FFF2-40B4-BE49-F238E27FC236}">
                    <a16:creationId xmlns:a16="http://schemas.microsoft.com/office/drawing/2014/main" id="{A249416B-E2C2-64AC-4D1F-657D2CAE959F}"/>
                  </a:ext>
                </a:extLst>
              </p:cNvPr>
              <p:cNvPicPr/>
              <p:nvPr/>
            </p:nvPicPr>
            <p:blipFill>
              <a:blip r:embed="rId11"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2" name="Freeform 5">
                <a:extLst>
                  <a:ext uri="{FF2B5EF4-FFF2-40B4-BE49-F238E27FC236}">
                    <a16:creationId xmlns:a16="http://schemas.microsoft.com/office/drawing/2014/main" id="{946360A6-D9B3-686B-E6B2-0BA1EF44A509}"/>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pic>
          <p:nvPicPr>
            <p:cNvPr id="9" name="Picture 5" descr="FedEx-Logo-PNG-Transparent - National Weather Association Foundation">
              <a:extLst>
                <a:ext uri="{FF2B5EF4-FFF2-40B4-BE49-F238E27FC236}">
                  <a16:creationId xmlns:a16="http://schemas.microsoft.com/office/drawing/2014/main" id="{FE216E5C-CF40-8AA7-29BB-0727A6F68C5C}"/>
                </a:ext>
              </a:extLst>
            </p:cNvPr>
            <p:cNvPicPr/>
            <p:nvPr/>
          </p:nvPicPr>
          <p:blipFill>
            <a:blip r:embed="rId12" cstate="email">
              <a:extLst>
                <a:ext uri="{28A0092B-C50C-407E-A947-70E740481C1C}">
                  <a14:useLocalDpi xmlns:a14="http://schemas.microsoft.com/office/drawing/2010/main"/>
                </a:ext>
              </a:extLst>
            </a:blip>
            <a:srcRect/>
            <a:stretch>
              <a:fillRect/>
            </a:stretch>
          </p:blipFill>
          <p:spPr bwMode="auto">
            <a:xfrm>
              <a:off x="1248318" y="6487198"/>
              <a:ext cx="546191" cy="17544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Footer Placeholder 3">
            <a:extLst>
              <a:ext uri="{FF2B5EF4-FFF2-40B4-BE49-F238E27FC236}">
                <a16:creationId xmlns:a16="http://schemas.microsoft.com/office/drawing/2014/main" id="{3E32C85B-2E97-D210-ADDD-C3DD2447C7CE}"/>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1613096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198722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chemeClr val="accent2">
              <a:lumMod val="20000"/>
              <a:lumOff val="8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US">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4"/>
            </p:custDataLst>
          </p:nvPr>
        </p:nvSpPr>
        <p:spPr>
          <a:xfrm>
            <a:off x="554736" y="2744369"/>
            <a:ext cx="3465576" cy="769441"/>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5"/>
            </p:custDataLst>
          </p:nvPr>
        </p:nvSpPr>
        <p:spPr>
          <a:xfrm>
            <a:off x="554735" y="3659644"/>
            <a:ext cx="3465575" cy="246221"/>
          </a:xfrm>
          <a:prstGeom prst="rect">
            <a:avLst/>
          </a:prstGeom>
        </p:spPr>
        <p:txBody>
          <a:bodyPr wrap="square">
            <a:spAutoFit/>
          </a:bodyPr>
          <a:lstStyle>
            <a:lvl1pPr marL="0" indent="0" algn="l" rtl="0">
              <a:buNone/>
              <a:defRPr sz="1600" b="0" baseline="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7"/>
            </p:custDataLst>
          </p:nvPr>
        </p:nvSpPr>
        <p:spPr>
          <a:xfrm>
            <a:off x="554735" y="41597"/>
            <a:ext cx="3465577"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2" name="Footer Placeholder 3">
            <a:extLst>
              <a:ext uri="{FF2B5EF4-FFF2-40B4-BE49-F238E27FC236}">
                <a16:creationId xmlns:a16="http://schemas.microsoft.com/office/drawing/2014/main" id="{80C6BDB4-599B-D149-4AEF-E40C9411159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grpSp>
        <p:nvGrpSpPr>
          <p:cNvPr id="5" name="Group 4">
            <a:extLst>
              <a:ext uri="{FF2B5EF4-FFF2-40B4-BE49-F238E27FC236}">
                <a16:creationId xmlns:a16="http://schemas.microsoft.com/office/drawing/2014/main" id="{586E6087-9FC0-BAAA-2830-BDA0F280ECBC}"/>
              </a:ext>
            </a:extLst>
          </p:cNvPr>
          <p:cNvGrpSpPr/>
          <p:nvPr userDrawn="1"/>
        </p:nvGrpSpPr>
        <p:grpSpPr>
          <a:xfrm>
            <a:off x="381000" y="6469668"/>
            <a:ext cx="1413509" cy="197311"/>
            <a:chOff x="381000" y="6469668"/>
            <a:chExt cx="1413509" cy="197311"/>
          </a:xfrm>
        </p:grpSpPr>
        <p:cxnSp>
          <p:nvCxnSpPr>
            <p:cNvPr id="7" name="Straight Connector 6">
              <a:extLst>
                <a:ext uri="{FF2B5EF4-FFF2-40B4-BE49-F238E27FC236}">
                  <a16:creationId xmlns:a16="http://schemas.microsoft.com/office/drawing/2014/main" id="{2B732608-93CE-2931-A40A-C55DC4F5D531}"/>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8BAFF67-0AC7-AB4C-4025-22E430085415}"/>
                </a:ext>
              </a:extLst>
            </p:cNvPr>
            <p:cNvGrpSpPr/>
            <p:nvPr userDrawn="1"/>
          </p:nvGrpSpPr>
          <p:grpSpPr>
            <a:xfrm>
              <a:off x="381000" y="6469668"/>
              <a:ext cx="685933" cy="184113"/>
              <a:chOff x="9563100" y="1673029"/>
              <a:chExt cx="1389888" cy="373063"/>
            </a:xfrm>
          </p:grpSpPr>
          <p:pic>
            <p:nvPicPr>
              <p:cNvPr id="11" name="Picture 10">
                <a:extLst>
                  <a:ext uri="{FF2B5EF4-FFF2-40B4-BE49-F238E27FC236}">
                    <a16:creationId xmlns:a16="http://schemas.microsoft.com/office/drawing/2014/main" id="{EF336BC1-CE26-1CBE-D91C-9C69F1BE0CCF}"/>
                  </a:ext>
                </a:extLst>
              </p:cNvPr>
              <p:cNvPicPr/>
              <p:nvPr/>
            </p:nvPicPr>
            <p:blipFill>
              <a:blip r:embed="rId11"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2" name="Freeform 5">
                <a:extLst>
                  <a:ext uri="{FF2B5EF4-FFF2-40B4-BE49-F238E27FC236}">
                    <a16:creationId xmlns:a16="http://schemas.microsoft.com/office/drawing/2014/main" id="{6026389D-6B93-D88C-A4B7-4F00C85D2413}"/>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pic>
          <p:nvPicPr>
            <p:cNvPr id="9" name="Picture 5" descr="FedEx-Logo-PNG-Transparent - National Weather Association Foundation">
              <a:extLst>
                <a:ext uri="{FF2B5EF4-FFF2-40B4-BE49-F238E27FC236}">
                  <a16:creationId xmlns:a16="http://schemas.microsoft.com/office/drawing/2014/main" id="{8B1CEB83-202E-30F2-9338-FC9D4EAA6B29}"/>
                </a:ext>
              </a:extLst>
            </p:cNvPr>
            <p:cNvPicPr/>
            <p:nvPr/>
          </p:nvPicPr>
          <p:blipFill>
            <a:blip r:embed="rId12" cstate="email">
              <a:extLst>
                <a:ext uri="{28A0092B-C50C-407E-A947-70E740481C1C}">
                  <a14:useLocalDpi xmlns:a14="http://schemas.microsoft.com/office/drawing/2010/main"/>
                </a:ext>
              </a:extLst>
            </a:blip>
            <a:srcRect/>
            <a:stretch>
              <a:fillRect/>
            </a:stretch>
          </p:blipFill>
          <p:spPr bwMode="auto">
            <a:xfrm>
              <a:off x="1248318" y="6487198"/>
              <a:ext cx="546191" cy="17544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Footer Placeholder 3">
            <a:extLst>
              <a:ext uri="{FF2B5EF4-FFF2-40B4-BE49-F238E27FC236}">
                <a16:creationId xmlns:a16="http://schemas.microsoft.com/office/drawing/2014/main" id="{A3173C3E-AE2E-F6A7-32C7-269160915CAF}"/>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14769556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438966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chemeClr val="accent2">
              <a:lumMod val="20000"/>
              <a:lumOff val="8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US">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172212"/>
            <a:ext cx="5065776" cy="731520"/>
          </a:xfrm>
        </p:spPr>
        <p:txBody>
          <a:bodyPr vert="horz"/>
          <a:lstStyle>
            <a:lvl1pPr rtl="0">
              <a:defRPr/>
            </a:lvl1p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9250"/>
            <a:ext cx="5065776"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2" name="Footer Placeholder 3">
            <a:extLst>
              <a:ext uri="{FF2B5EF4-FFF2-40B4-BE49-F238E27FC236}">
                <a16:creationId xmlns:a16="http://schemas.microsoft.com/office/drawing/2014/main" id="{A16A5B2A-4432-74E1-69E8-27671B0D3DBF}"/>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grpSp>
        <p:nvGrpSpPr>
          <p:cNvPr id="5" name="Group 4">
            <a:extLst>
              <a:ext uri="{FF2B5EF4-FFF2-40B4-BE49-F238E27FC236}">
                <a16:creationId xmlns:a16="http://schemas.microsoft.com/office/drawing/2014/main" id="{DC232D3C-7153-D15F-DB9E-8A06132D3F15}"/>
              </a:ext>
            </a:extLst>
          </p:cNvPr>
          <p:cNvGrpSpPr/>
          <p:nvPr userDrawn="1"/>
        </p:nvGrpSpPr>
        <p:grpSpPr>
          <a:xfrm>
            <a:off x="381000" y="6469668"/>
            <a:ext cx="1413509" cy="197311"/>
            <a:chOff x="381000" y="6469668"/>
            <a:chExt cx="1413509" cy="197311"/>
          </a:xfrm>
        </p:grpSpPr>
        <p:cxnSp>
          <p:nvCxnSpPr>
            <p:cNvPr id="6" name="Straight Connector 5">
              <a:extLst>
                <a:ext uri="{FF2B5EF4-FFF2-40B4-BE49-F238E27FC236}">
                  <a16:creationId xmlns:a16="http://schemas.microsoft.com/office/drawing/2014/main" id="{2A30BFF9-45B9-3FD4-4748-A617C1854ADB}"/>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C2BC4E2-F662-A1AA-5B8B-01A634EAE590}"/>
                </a:ext>
              </a:extLst>
            </p:cNvPr>
            <p:cNvGrpSpPr/>
            <p:nvPr userDrawn="1"/>
          </p:nvGrpSpPr>
          <p:grpSpPr>
            <a:xfrm>
              <a:off x="381000" y="6469668"/>
              <a:ext cx="685933" cy="184113"/>
              <a:chOff x="9563100" y="1673029"/>
              <a:chExt cx="1389888" cy="373063"/>
            </a:xfrm>
          </p:grpSpPr>
          <p:pic>
            <p:nvPicPr>
              <p:cNvPr id="11" name="Picture 10">
                <a:extLst>
                  <a:ext uri="{FF2B5EF4-FFF2-40B4-BE49-F238E27FC236}">
                    <a16:creationId xmlns:a16="http://schemas.microsoft.com/office/drawing/2014/main" id="{86BF8547-0D8F-97BB-8796-02DDFFB8A4B9}"/>
                  </a:ext>
                </a:extLst>
              </p:cNvPr>
              <p:cNvPicPr/>
              <p:nvPr/>
            </p:nvPicPr>
            <p:blipFill>
              <a:blip r:embed="rId11"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2" name="Freeform 5">
                <a:extLst>
                  <a:ext uri="{FF2B5EF4-FFF2-40B4-BE49-F238E27FC236}">
                    <a16:creationId xmlns:a16="http://schemas.microsoft.com/office/drawing/2014/main" id="{52F34B2D-F30C-A701-5462-48778E875DFF}"/>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pic>
          <p:nvPicPr>
            <p:cNvPr id="9" name="Picture 5" descr="FedEx-Logo-PNG-Transparent - National Weather Association Foundation">
              <a:extLst>
                <a:ext uri="{FF2B5EF4-FFF2-40B4-BE49-F238E27FC236}">
                  <a16:creationId xmlns:a16="http://schemas.microsoft.com/office/drawing/2014/main" id="{A55469A3-9CA3-1EE7-F344-399F72E1EFE0}"/>
                </a:ext>
              </a:extLst>
            </p:cNvPr>
            <p:cNvPicPr/>
            <p:nvPr/>
          </p:nvPicPr>
          <p:blipFill>
            <a:blip r:embed="rId12" cstate="email">
              <a:extLst>
                <a:ext uri="{28A0092B-C50C-407E-A947-70E740481C1C}">
                  <a14:useLocalDpi xmlns:a14="http://schemas.microsoft.com/office/drawing/2010/main"/>
                </a:ext>
              </a:extLst>
            </a:blip>
            <a:srcRect/>
            <a:stretch>
              <a:fillRect/>
            </a:stretch>
          </p:blipFill>
          <p:spPr bwMode="auto">
            <a:xfrm>
              <a:off x="1248318" y="6487198"/>
              <a:ext cx="546191" cy="17544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Footer Placeholder 3">
            <a:extLst>
              <a:ext uri="{FF2B5EF4-FFF2-40B4-BE49-F238E27FC236}">
                <a16:creationId xmlns:a16="http://schemas.microsoft.com/office/drawing/2014/main" id="{3594832C-426F-34B3-014F-9C7FA16CA220}"/>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31940671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3700355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72" imgH="588" progId="TCLayout.ActiveDocument.1">
                  <p:embed/>
                </p:oleObj>
              </mc:Choice>
              <mc:Fallback>
                <p:oleObj name="think-cell Slide" r:id="rId9"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172212"/>
            <a:ext cx="6967728" cy="731520"/>
          </a:xfrm>
        </p:spPr>
        <p:txBody>
          <a:bodyPr vert="horz"/>
          <a:lstStyle>
            <a:lvl1pPr rtl="0">
              <a:defRPr/>
            </a:lvl1pPr>
          </a:lstStyle>
          <a:p>
            <a:r>
              <a:rPr lang="en-US"/>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accent2">
              <a:lumMod val="20000"/>
              <a:lumOff val="8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US">
              <a:solidFill>
                <a:srgbClr val="F0F0F0"/>
              </a:solidFill>
              <a:latin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5"/>
            </p:custDataLst>
          </p:nvPr>
        </p:nvSpPr>
        <p:spPr>
          <a:xfrm>
            <a:off x="554736" y="919250"/>
            <a:ext cx="6967728" cy="246221"/>
          </a:xfrm>
          <a:prstGeom prst="rect">
            <a:avLst/>
          </a:prstGeom>
        </p:spPr>
        <p:txBody>
          <a:bodyPr wrap="square">
            <a:spAutoFit/>
          </a:bodyPr>
          <a:lstStyle>
            <a:lvl1pPr marL="0" indent="0" algn="l" rtl="0">
              <a:buNone/>
              <a:defRPr sz="16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6"/>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solidFill>
                  <a:schemeClr val="tx1"/>
                </a:solidFill>
              </a:rPr>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2" name="Footer Placeholder 3">
            <a:extLst>
              <a:ext uri="{FF2B5EF4-FFF2-40B4-BE49-F238E27FC236}">
                <a16:creationId xmlns:a16="http://schemas.microsoft.com/office/drawing/2014/main" id="{B7421194-1249-CD84-C15E-6D9FC3273BC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grpSp>
        <p:nvGrpSpPr>
          <p:cNvPr id="5" name="Group 4">
            <a:extLst>
              <a:ext uri="{FF2B5EF4-FFF2-40B4-BE49-F238E27FC236}">
                <a16:creationId xmlns:a16="http://schemas.microsoft.com/office/drawing/2014/main" id="{6B208DAC-41CF-C062-6D98-9201211F529E}"/>
              </a:ext>
            </a:extLst>
          </p:cNvPr>
          <p:cNvGrpSpPr/>
          <p:nvPr userDrawn="1"/>
        </p:nvGrpSpPr>
        <p:grpSpPr>
          <a:xfrm>
            <a:off x="381000" y="6469668"/>
            <a:ext cx="1413509" cy="197311"/>
            <a:chOff x="381000" y="6469668"/>
            <a:chExt cx="1413509" cy="197311"/>
          </a:xfrm>
        </p:grpSpPr>
        <p:cxnSp>
          <p:nvCxnSpPr>
            <p:cNvPr id="6" name="Straight Connector 5">
              <a:extLst>
                <a:ext uri="{FF2B5EF4-FFF2-40B4-BE49-F238E27FC236}">
                  <a16:creationId xmlns:a16="http://schemas.microsoft.com/office/drawing/2014/main" id="{2C8C26AA-1EC6-ADCD-85F7-8839FBFA48D2}"/>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82350FA-8D74-34AA-1740-A17B897A9C91}"/>
                </a:ext>
              </a:extLst>
            </p:cNvPr>
            <p:cNvGrpSpPr/>
            <p:nvPr userDrawn="1"/>
          </p:nvGrpSpPr>
          <p:grpSpPr>
            <a:xfrm>
              <a:off x="381000" y="6469668"/>
              <a:ext cx="685933" cy="184113"/>
              <a:chOff x="9563100" y="1673029"/>
              <a:chExt cx="1389888" cy="373063"/>
            </a:xfrm>
          </p:grpSpPr>
          <p:pic>
            <p:nvPicPr>
              <p:cNvPr id="11" name="Picture 10">
                <a:extLst>
                  <a:ext uri="{FF2B5EF4-FFF2-40B4-BE49-F238E27FC236}">
                    <a16:creationId xmlns:a16="http://schemas.microsoft.com/office/drawing/2014/main" id="{6C8D10C5-4347-E922-4F78-0B616A4C5BFD}"/>
                  </a:ext>
                </a:extLst>
              </p:cNvPr>
              <p:cNvPicPr/>
              <p:nvPr/>
            </p:nvPicPr>
            <p:blipFill>
              <a:blip r:embed="rId11"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2" name="Freeform 5">
                <a:extLst>
                  <a:ext uri="{FF2B5EF4-FFF2-40B4-BE49-F238E27FC236}">
                    <a16:creationId xmlns:a16="http://schemas.microsoft.com/office/drawing/2014/main" id="{BC1DC01C-6866-F57F-C4F5-1D75AEF8C981}"/>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pic>
          <p:nvPicPr>
            <p:cNvPr id="9" name="Picture 5" descr="FedEx-Logo-PNG-Transparent - National Weather Association Foundation">
              <a:extLst>
                <a:ext uri="{FF2B5EF4-FFF2-40B4-BE49-F238E27FC236}">
                  <a16:creationId xmlns:a16="http://schemas.microsoft.com/office/drawing/2014/main" id="{9B352302-E257-D48E-9BE1-D29E1C37C366}"/>
                </a:ext>
              </a:extLst>
            </p:cNvPr>
            <p:cNvPicPr/>
            <p:nvPr/>
          </p:nvPicPr>
          <p:blipFill>
            <a:blip r:embed="rId12" cstate="email">
              <a:extLst>
                <a:ext uri="{28A0092B-C50C-407E-A947-70E740481C1C}">
                  <a14:useLocalDpi xmlns:a14="http://schemas.microsoft.com/office/drawing/2010/main"/>
                </a:ext>
              </a:extLst>
            </a:blip>
            <a:srcRect/>
            <a:stretch>
              <a:fillRect/>
            </a:stretch>
          </p:blipFill>
          <p:spPr bwMode="auto">
            <a:xfrm>
              <a:off x="1248318" y="6487198"/>
              <a:ext cx="546191" cy="17544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Footer Placeholder 3">
            <a:extLst>
              <a:ext uri="{FF2B5EF4-FFF2-40B4-BE49-F238E27FC236}">
                <a16:creationId xmlns:a16="http://schemas.microsoft.com/office/drawing/2014/main" id="{D179C355-A68B-98A3-8263-4AA4510E8F8A}"/>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2205011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X-Swipe Negative (gradi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9F9E22-5328-3046-93E9-C6EA1ABB97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Freeform 7">
            <a:extLst>
              <a:ext uri="{FF2B5EF4-FFF2-40B4-BE49-F238E27FC236}">
                <a16:creationId xmlns:a16="http://schemas.microsoft.com/office/drawing/2014/main" id="{9788CCA6-A63E-1D4E-9159-7345B56774F8}"/>
              </a:ext>
            </a:extLst>
          </p:cNvPr>
          <p:cNvSpPr/>
          <p:nvPr/>
        </p:nvSpPr>
        <p:spPr>
          <a:xfrm>
            <a:off x="0" y="0"/>
            <a:ext cx="12192000" cy="6858000"/>
          </a:xfrm>
          <a:custGeom>
            <a:avLst/>
            <a:gdLst>
              <a:gd name="connsiteX0" fmla="*/ 0 w 12192000"/>
              <a:gd name="connsiteY0" fmla="*/ 0 h 6858000"/>
              <a:gd name="connsiteX1" fmla="*/ 1526 w 12192000"/>
              <a:gd name="connsiteY1" fmla="*/ 0 h 6858000"/>
              <a:gd name="connsiteX2" fmla="*/ 1526 w 12192000"/>
              <a:gd name="connsiteY2" fmla="*/ 4036714 h 6858000"/>
              <a:gd name="connsiteX3" fmla="*/ 3639973 w 12192000"/>
              <a:gd name="connsiteY3" fmla="*/ 0 h 6858000"/>
              <a:gd name="connsiteX4" fmla="*/ 12192000 w 12192000"/>
              <a:gd name="connsiteY4" fmla="*/ 0 h 6858000"/>
              <a:gd name="connsiteX5" fmla="*/ 12192000 w 12192000"/>
              <a:gd name="connsiteY5" fmla="*/ 6858000 h 6858000"/>
              <a:gd name="connsiteX6" fmla="*/ 12190477 w 12192000"/>
              <a:gd name="connsiteY6" fmla="*/ 6858000 h 6858000"/>
              <a:gd name="connsiteX7" fmla="*/ 12190477 w 12192000"/>
              <a:gd name="connsiteY7" fmla="*/ 2828612 h 6858000"/>
              <a:gd name="connsiteX8" fmla="*/ 8566803 w 12192000"/>
              <a:gd name="connsiteY8" fmla="*/ 6858000 h 6858000"/>
              <a:gd name="connsiteX9" fmla="*/ 0 w 12192000"/>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526" y="0"/>
                </a:lnTo>
                <a:lnTo>
                  <a:pt x="1526" y="4036714"/>
                </a:lnTo>
                <a:lnTo>
                  <a:pt x="3639973" y="0"/>
                </a:lnTo>
                <a:lnTo>
                  <a:pt x="12192000" y="0"/>
                </a:lnTo>
                <a:lnTo>
                  <a:pt x="12192000" y="6858000"/>
                </a:lnTo>
                <a:lnTo>
                  <a:pt x="12190477" y="6858000"/>
                </a:lnTo>
                <a:lnTo>
                  <a:pt x="12190477" y="2828612"/>
                </a:lnTo>
                <a:lnTo>
                  <a:pt x="8566803" y="6858000"/>
                </a:lnTo>
                <a:lnTo>
                  <a:pt x="0" y="6858000"/>
                </a:lnTo>
                <a:close/>
              </a:path>
            </a:pathLst>
          </a:custGeom>
          <a:gradFill>
            <a:gsLst>
              <a:gs pos="0">
                <a:schemeClr val="tx2"/>
              </a:gs>
              <a:gs pos="33000">
                <a:schemeClr val="accent1">
                  <a:lumMod val="100000"/>
                  <a:alpha val="90000"/>
                </a:schemeClr>
              </a:gs>
              <a:gs pos="100000">
                <a:schemeClr val="bg2"/>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a:extLst>
              <a:ext uri="{FF2B5EF4-FFF2-40B4-BE49-F238E27FC236}">
                <a16:creationId xmlns:a16="http://schemas.microsoft.com/office/drawing/2014/main" id="{395E31F5-DECD-1C49-B5BF-1F3E25903FBE}"/>
              </a:ext>
            </a:extLst>
          </p:cNvPr>
          <p:cNvSpPr>
            <a:spLocks noGrp="1"/>
          </p:cNvSpPr>
          <p:nvPr>
            <p:ph type="title"/>
          </p:nvPr>
        </p:nvSpPr>
        <p:spPr>
          <a:xfrm>
            <a:off x="2469764" y="1683674"/>
            <a:ext cx="7277100" cy="600368"/>
          </a:xfrm>
        </p:spPr>
        <p:txBody>
          <a:bodyPr/>
          <a:lstStyle>
            <a:lvl1pPr>
              <a:defRPr>
                <a:solidFill>
                  <a:schemeClr val="bg1"/>
                </a:solidFill>
              </a:defRPr>
            </a:lvl1pPr>
          </a:lstStyle>
          <a:p>
            <a:r>
              <a:rPr lang="en-US"/>
              <a:t>Click to edit Master title style</a:t>
            </a:r>
          </a:p>
        </p:txBody>
      </p:sp>
      <p:sp>
        <p:nvSpPr>
          <p:cNvPr id="7" name="Text Placeholder">
            <a:extLst>
              <a:ext uri="{FF2B5EF4-FFF2-40B4-BE49-F238E27FC236}">
                <a16:creationId xmlns:a16="http://schemas.microsoft.com/office/drawing/2014/main" id="{F6DE5270-4E7D-BA4C-8E86-8A19F964EE23}"/>
              </a:ext>
            </a:extLst>
          </p:cNvPr>
          <p:cNvSpPr>
            <a:spLocks noGrp="1"/>
          </p:cNvSpPr>
          <p:nvPr>
            <p:ph type="body" sz="quarter" idx="12" hasCustomPrompt="1"/>
          </p:nvPr>
        </p:nvSpPr>
        <p:spPr>
          <a:xfrm>
            <a:off x="2476500" y="2626942"/>
            <a:ext cx="7277100" cy="2604940"/>
          </a:xfrm>
        </p:spPr>
        <p:txBody>
          <a:bodyPr numCol="2" spcCol="274320"/>
          <a:lstStyle>
            <a:lvl1pPr marL="438912" marR="0" indent="-438912" algn="l" defTabSz="914400" rtl="0" eaLnBrk="1" fontAlgn="auto" latinLnBrk="0" hangingPunct="1">
              <a:lnSpc>
                <a:spcPct val="130000"/>
              </a:lnSpc>
              <a:spcBef>
                <a:spcPts val="0"/>
              </a:spcBef>
              <a:spcAft>
                <a:spcPts val="1800"/>
              </a:spcAft>
              <a:buClrTx/>
              <a:buSzPct val="125000"/>
              <a:buFont typeface="+mj-lt"/>
              <a:buAutoNum type="arabicPeriod"/>
              <a:tabLst/>
              <a:defRPr sz="1600" b="1" i="0">
                <a:solidFill>
                  <a:schemeClr val="bg1"/>
                </a:solidFill>
                <a:latin typeface="FedEx Sans" panose="020B0603020203020204" pitchFamily="34" charset="0"/>
                <a:ea typeface="FedEx Sans" panose="020B0603020203020204" pitchFamily="34" charset="0"/>
                <a:cs typeface="FedEx Sans" panose="020B0603020203020204" pitchFamily="34" charset="0"/>
              </a:defRPr>
            </a:lvl1pPr>
          </a:lstStyle>
          <a:p>
            <a:pPr lvl="0"/>
            <a:r>
              <a:rPr lang="en-US"/>
              <a:t>Click to add your first section title here</a:t>
            </a:r>
          </a:p>
        </p:txBody>
      </p:sp>
      <p:sp>
        <p:nvSpPr>
          <p:cNvPr id="3" name="Footer Placeholder">
            <a:extLst>
              <a:ext uri="{FF2B5EF4-FFF2-40B4-BE49-F238E27FC236}">
                <a16:creationId xmlns:a16="http://schemas.microsoft.com/office/drawing/2014/main" id="{F5315BAE-C792-1647-B95B-8AFC4646A3D7}"/>
              </a:ext>
            </a:extLst>
          </p:cNvPr>
          <p:cNvSpPr>
            <a:spLocks noGrp="1"/>
          </p:cNvSpPr>
          <p:nvPr>
            <p:ph type="ftr" sz="quarter" idx="13"/>
          </p:nvPr>
        </p:nvSpPr>
        <p:spPr/>
        <p:txBody>
          <a:bodyPr/>
          <a:lstStyle>
            <a:lvl1pPr>
              <a:defRPr>
                <a:solidFill>
                  <a:schemeClr val="bg1"/>
                </a:solidFill>
              </a:defRPr>
            </a:lvl1pPr>
          </a:lstStyle>
          <a:p>
            <a:endParaRPr lang="en-US"/>
          </a:p>
        </p:txBody>
      </p:sp>
      <p:sp>
        <p:nvSpPr>
          <p:cNvPr id="4" name="Slide Number Placeholder">
            <a:extLst>
              <a:ext uri="{FF2B5EF4-FFF2-40B4-BE49-F238E27FC236}">
                <a16:creationId xmlns:a16="http://schemas.microsoft.com/office/drawing/2014/main" id="{B06DF5F0-6C4C-194B-8D6E-079C5F11ACA7}"/>
              </a:ext>
            </a:extLst>
          </p:cNvPr>
          <p:cNvSpPr>
            <a:spLocks noGrp="1"/>
          </p:cNvSpPr>
          <p:nvPr>
            <p:ph type="sldNum" sz="quarter" idx="14"/>
          </p:nvPr>
        </p:nvSpPr>
        <p:spPr/>
        <p:txBody>
          <a:bodyPr/>
          <a:lstStyle>
            <a:lvl1pPr>
              <a:defRPr>
                <a:solidFill>
                  <a:schemeClr val="accent4"/>
                </a:solidFill>
              </a:defRPr>
            </a:lvl1pPr>
          </a:lstStyle>
          <a:p>
            <a:fld id="{7966EA62-41C5-4F9A-A915-5B0BC739C923}" type="slidenum">
              <a:rPr lang="en-US" smtClean="0"/>
              <a:t>‹#›</a:t>
            </a:fld>
            <a:endParaRPr lang="en-US"/>
          </a:p>
        </p:txBody>
      </p:sp>
    </p:spTree>
    <p:extLst>
      <p:ext uri="{BB962C8B-B14F-4D97-AF65-F5344CB8AC3E}">
        <p14:creationId xmlns:p14="http://schemas.microsoft.com/office/powerpoint/2010/main" val="1098064634"/>
      </p:ext>
    </p:extLst>
  </p:cSld>
  <p:clrMapOvr>
    <a:masterClrMapping/>
  </p:clrMapOvr>
  <p:extLst>
    <p:ext uri="{DCECCB84-F9BA-43D5-87BE-67443E8EF086}">
      <p15:sldGuideLst xmlns:p15="http://schemas.microsoft.com/office/powerpoint/2012/main">
        <p15:guide id="1" pos="4056">
          <p15:clr>
            <a:srgbClr val="FBAE40"/>
          </p15:clr>
        </p15:guide>
        <p15:guide id="2"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3889881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9F7114D8-6025-4386-BA96-B034FE6B3CD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chemeClr val="accent2">
              <a:lumMod val="20000"/>
              <a:lumOff val="80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rtl="0"/>
            <a:endParaRPr lang="en-US" noProof="0">
              <a:solidFill>
                <a:srgbClr val="F0F0F0"/>
              </a:solidFill>
              <a:latin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4"/>
            </p:custDataLst>
          </p:nvPr>
        </p:nvSpPr>
        <p:spPr>
          <a:xfrm>
            <a:off x="554736" y="172212"/>
            <a:ext cx="7918704" cy="731520"/>
          </a:xfrm>
        </p:spPr>
        <p:txBody>
          <a:bodyPr vert="horz"/>
          <a:lstStyle>
            <a:lvl1pPr rtl="0">
              <a:defRPr/>
            </a:lvl1pPr>
          </a:lstStyle>
          <a:p>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5"/>
            </p:custDataLst>
          </p:nvPr>
        </p:nvSpPr>
        <p:spPr>
          <a:xfrm>
            <a:off x="554736" y="919250"/>
            <a:ext cx="7918704" cy="246221"/>
          </a:xfrm>
          <a:prstGeom prst="rect">
            <a:avLst/>
          </a:prstGeom>
        </p:spPr>
        <p:txBody>
          <a:bodyPr wrap="square">
            <a:spAutoFit/>
          </a:bodyPr>
          <a:lstStyle>
            <a:lvl1pPr marL="0" indent="0" algn="l" rtl="0">
              <a:buNone/>
              <a:defRPr sz="1600" b="0" u="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chemeClr val="tx1"/>
                </a:solidFill>
                <a:effectLst/>
                <a:uLnTx/>
                <a:uFillTx/>
                <a:latin typeface="+mn-lt"/>
                <a:ea typeface="+mn-ea"/>
                <a:cs typeface="Arial" panose="020B0604020202020204" pitchFamily="34" charset="0"/>
              </a:rPr>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2" name="Footer Placeholder 3">
            <a:extLst>
              <a:ext uri="{FF2B5EF4-FFF2-40B4-BE49-F238E27FC236}">
                <a16:creationId xmlns:a16="http://schemas.microsoft.com/office/drawing/2014/main" id="{F2ED3E5C-7F71-6B8A-521A-BF99745E6448}"/>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grpSp>
        <p:nvGrpSpPr>
          <p:cNvPr id="5" name="Group 4">
            <a:extLst>
              <a:ext uri="{FF2B5EF4-FFF2-40B4-BE49-F238E27FC236}">
                <a16:creationId xmlns:a16="http://schemas.microsoft.com/office/drawing/2014/main" id="{3A991EAD-BE68-B2CB-F770-E668C971E28A}"/>
              </a:ext>
            </a:extLst>
          </p:cNvPr>
          <p:cNvGrpSpPr/>
          <p:nvPr userDrawn="1"/>
        </p:nvGrpSpPr>
        <p:grpSpPr>
          <a:xfrm>
            <a:off x="381000" y="6469668"/>
            <a:ext cx="1413509" cy="197311"/>
            <a:chOff x="381000" y="6469668"/>
            <a:chExt cx="1413509" cy="197311"/>
          </a:xfrm>
        </p:grpSpPr>
        <p:cxnSp>
          <p:nvCxnSpPr>
            <p:cNvPr id="6" name="Straight Connector 5">
              <a:extLst>
                <a:ext uri="{FF2B5EF4-FFF2-40B4-BE49-F238E27FC236}">
                  <a16:creationId xmlns:a16="http://schemas.microsoft.com/office/drawing/2014/main" id="{2D0B50B4-3EAA-8C27-EB37-5D5CCD135E0D}"/>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1ED399-B307-9DE2-F695-A2F83DD364FE}"/>
                </a:ext>
              </a:extLst>
            </p:cNvPr>
            <p:cNvGrpSpPr/>
            <p:nvPr userDrawn="1"/>
          </p:nvGrpSpPr>
          <p:grpSpPr>
            <a:xfrm>
              <a:off x="381000" y="6469668"/>
              <a:ext cx="685933" cy="184113"/>
              <a:chOff x="9563100" y="1673029"/>
              <a:chExt cx="1389888" cy="373063"/>
            </a:xfrm>
          </p:grpSpPr>
          <p:pic>
            <p:nvPicPr>
              <p:cNvPr id="9" name="Picture 8">
                <a:extLst>
                  <a:ext uri="{FF2B5EF4-FFF2-40B4-BE49-F238E27FC236}">
                    <a16:creationId xmlns:a16="http://schemas.microsoft.com/office/drawing/2014/main" id="{96E90D80-72BE-A151-8D5C-83B2A41B6DD8}"/>
                  </a:ext>
                </a:extLst>
              </p:cNvPr>
              <p:cNvPicPr/>
              <p:nvPr/>
            </p:nvPicPr>
            <p:blipFill>
              <a:blip r:embed="rId11"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B9DA4593-5553-DE8E-5A5E-00374F5301C5}"/>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pic>
          <p:nvPicPr>
            <p:cNvPr id="8" name="Picture 5" descr="FedEx-Logo-PNG-Transparent - National Weather Association Foundation">
              <a:extLst>
                <a:ext uri="{FF2B5EF4-FFF2-40B4-BE49-F238E27FC236}">
                  <a16:creationId xmlns:a16="http://schemas.microsoft.com/office/drawing/2014/main" id="{28594A5F-5894-3CC4-C3BA-6D7AE3658C36}"/>
                </a:ext>
              </a:extLst>
            </p:cNvPr>
            <p:cNvPicPr/>
            <p:nvPr/>
          </p:nvPicPr>
          <p:blipFill>
            <a:blip r:embed="rId12" cstate="email">
              <a:extLst>
                <a:ext uri="{28A0092B-C50C-407E-A947-70E740481C1C}">
                  <a14:useLocalDpi xmlns:a14="http://schemas.microsoft.com/office/drawing/2010/main"/>
                </a:ext>
              </a:extLst>
            </a:blip>
            <a:srcRect/>
            <a:stretch>
              <a:fillRect/>
            </a:stretch>
          </p:blipFill>
          <p:spPr bwMode="auto">
            <a:xfrm>
              <a:off x="1248318" y="6487198"/>
              <a:ext cx="546191" cy="175449"/>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Footer Placeholder 3">
            <a:extLst>
              <a:ext uri="{FF2B5EF4-FFF2-40B4-BE49-F238E27FC236}">
                <a16:creationId xmlns:a16="http://schemas.microsoft.com/office/drawing/2014/main" id="{7BC7AC79-E12B-D84D-F9D0-C62B4BC1115D}"/>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27019475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1682580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3"/>
            </p:custDataLst>
          </p:nvPr>
        </p:nvSpPr>
        <p:spPr>
          <a:xfrm>
            <a:off x="554736" y="944612"/>
            <a:ext cx="11082528" cy="384721"/>
          </a:xfrm>
        </p:spPr>
        <p:txBody>
          <a:bodyPr vert="horz">
            <a:spAutoFit/>
          </a:bodyPr>
          <a:lstStyle>
            <a:lvl1pPr rtl="0">
              <a:defRPr/>
            </a:lvl1pPr>
          </a:lstStyle>
          <a:p>
            <a:r>
              <a:rPr lang="en-US"/>
              <a:t>Click to edit Master title style</a:t>
            </a: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5"/>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9" name="Freeform: Shape 8">
            <a:extLst>
              <a:ext uri="{FF2B5EF4-FFF2-40B4-BE49-F238E27FC236}">
                <a16:creationId xmlns:a16="http://schemas.microsoft.com/office/drawing/2014/main" id="{1719DCF7-1B04-4FFB-965B-8CEC31166206}"/>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9"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5" name="Footer Placeholder 3">
            <a:extLst>
              <a:ext uri="{FF2B5EF4-FFF2-40B4-BE49-F238E27FC236}">
                <a16:creationId xmlns:a16="http://schemas.microsoft.com/office/drawing/2014/main" id="{F568EAD6-BC5F-9D3D-348E-F6B4E2E716BC}"/>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grpSp>
        <p:nvGrpSpPr>
          <p:cNvPr id="6" name="Group 5">
            <a:extLst>
              <a:ext uri="{FF2B5EF4-FFF2-40B4-BE49-F238E27FC236}">
                <a16:creationId xmlns:a16="http://schemas.microsoft.com/office/drawing/2014/main" id="{011B468E-15E4-99F6-1B44-CF9032336E3E}"/>
              </a:ext>
            </a:extLst>
          </p:cNvPr>
          <p:cNvGrpSpPr/>
          <p:nvPr userDrawn="1"/>
        </p:nvGrpSpPr>
        <p:grpSpPr>
          <a:xfrm>
            <a:off x="381000" y="6469668"/>
            <a:ext cx="1413509" cy="197311"/>
            <a:chOff x="381000" y="6469668"/>
            <a:chExt cx="1413509" cy="197311"/>
          </a:xfrm>
        </p:grpSpPr>
        <p:cxnSp>
          <p:nvCxnSpPr>
            <p:cNvPr id="7" name="Straight Connector 6">
              <a:extLst>
                <a:ext uri="{FF2B5EF4-FFF2-40B4-BE49-F238E27FC236}">
                  <a16:creationId xmlns:a16="http://schemas.microsoft.com/office/drawing/2014/main" id="{8CF79EC4-B42B-F911-CE54-F145A8F8C0AF}"/>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1D73069A-94EE-D8A8-39C4-7B653006B053}"/>
                </a:ext>
              </a:extLst>
            </p:cNvPr>
            <p:cNvGrpSpPr/>
            <p:nvPr userDrawn="1"/>
          </p:nvGrpSpPr>
          <p:grpSpPr>
            <a:xfrm>
              <a:off x="381000" y="6469668"/>
              <a:ext cx="685933" cy="184113"/>
              <a:chOff x="9563100" y="1673029"/>
              <a:chExt cx="1389888" cy="373063"/>
            </a:xfrm>
          </p:grpSpPr>
          <p:pic>
            <p:nvPicPr>
              <p:cNvPr id="13" name="Picture 12">
                <a:extLst>
                  <a:ext uri="{FF2B5EF4-FFF2-40B4-BE49-F238E27FC236}">
                    <a16:creationId xmlns:a16="http://schemas.microsoft.com/office/drawing/2014/main" id="{452E0104-E2B1-EF1B-5304-B3F6E67DC213}"/>
                  </a:ext>
                </a:extLst>
              </p:cNvPr>
              <p:cNvPicPr/>
              <p:nvPr/>
            </p:nvPicPr>
            <p:blipFill>
              <a:blip r:embed="rId10"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BC4C82CA-3B99-53C3-BA10-F6E75D5162F7}"/>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pic>
          <p:nvPicPr>
            <p:cNvPr id="12" name="Picture 5" descr="FedEx-Logo-PNG-Transparent - National Weather Association Foundation">
              <a:extLst>
                <a:ext uri="{FF2B5EF4-FFF2-40B4-BE49-F238E27FC236}">
                  <a16:creationId xmlns:a16="http://schemas.microsoft.com/office/drawing/2014/main" id="{7465909B-58E4-0845-9219-26C3D424AE76}"/>
                </a:ext>
              </a:extLst>
            </p:cNvPr>
            <p:cNvPicPr/>
            <p:nvPr/>
          </p:nvPicPr>
          <p:blipFill>
            <a:blip r:embed="rId11" cstate="email">
              <a:extLst>
                <a:ext uri="{28A0092B-C50C-407E-A947-70E740481C1C}">
                  <a14:useLocalDpi xmlns:a14="http://schemas.microsoft.com/office/drawing/2010/main"/>
                </a:ext>
              </a:extLst>
            </a:blip>
            <a:srcRect/>
            <a:stretch>
              <a:fillRect/>
            </a:stretch>
          </p:blipFill>
          <p:spPr bwMode="auto">
            <a:xfrm>
              <a:off x="1248318" y="6487198"/>
              <a:ext cx="546191" cy="175449"/>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Footer Placeholder 3">
            <a:extLst>
              <a:ext uri="{FF2B5EF4-FFF2-40B4-BE49-F238E27FC236}">
                <a16:creationId xmlns:a16="http://schemas.microsoft.com/office/drawing/2014/main" id="{7EC20E11-1C10-8070-6DD2-EA36BCA1A07F}"/>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4461836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8005933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5. Source" hidden="1">
            <a:extLst>
              <a:ext uri="{FF2B5EF4-FFF2-40B4-BE49-F238E27FC236}">
                <a16:creationId xmlns:a16="http://schemas.microsoft.com/office/drawing/2014/main" id="{09F9A864-CDB7-4063-BBF8-591908AA18D0}"/>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3"/>
            </p:custDataLst>
          </p:nvPr>
        </p:nvSpPr>
        <p:spPr>
          <a:xfrm>
            <a:off x="554735" y="41597"/>
            <a:ext cx="3843338" cy="123111"/>
          </a:xfrm>
          <a:prstGeom prst="rect">
            <a:avLst/>
          </a:prstGeom>
          <a:ln w="6350">
            <a:noFill/>
            <a:miter lim="800000"/>
          </a:ln>
        </p:spPr>
        <p:txBody>
          <a:bodyPr vert="horz" wrap="square" lIns="0" tIns="0" rIns="0" bIns="0" rtlCol="0">
            <a:spAutoFit/>
          </a:bodyPr>
          <a:lstStyle>
            <a:lvl1pPr rtl="0">
              <a:defRPr lang="en-US" sz="800" b="0" dirty="0">
                <a:cs typeface="+mn-cs"/>
              </a:defRPr>
            </a:lvl1pPr>
          </a:lstStyle>
          <a:p>
            <a:pPr lvl="0">
              <a:buNone/>
            </a:pPr>
            <a:r>
              <a:rPr lang="en-US"/>
              <a:t>Add tracker</a:t>
            </a:r>
          </a:p>
        </p:txBody>
      </p:sp>
      <p:sp>
        <p:nvSpPr>
          <p:cNvPr id="3" name="Footer Placeholder 3">
            <a:extLst>
              <a:ext uri="{FF2B5EF4-FFF2-40B4-BE49-F238E27FC236}">
                <a16:creationId xmlns:a16="http://schemas.microsoft.com/office/drawing/2014/main" id="{86BCC819-8C2D-234A-550F-E0B85C225EA1}"/>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grpSp>
        <p:nvGrpSpPr>
          <p:cNvPr id="4" name="Group 3">
            <a:extLst>
              <a:ext uri="{FF2B5EF4-FFF2-40B4-BE49-F238E27FC236}">
                <a16:creationId xmlns:a16="http://schemas.microsoft.com/office/drawing/2014/main" id="{B6B8E467-FE74-07DF-2E2B-6B77D27EA173}"/>
              </a:ext>
            </a:extLst>
          </p:cNvPr>
          <p:cNvGrpSpPr/>
          <p:nvPr userDrawn="1"/>
        </p:nvGrpSpPr>
        <p:grpSpPr>
          <a:xfrm>
            <a:off x="381000" y="6469668"/>
            <a:ext cx="1413509" cy="197311"/>
            <a:chOff x="381000" y="6469668"/>
            <a:chExt cx="1413509" cy="197311"/>
          </a:xfrm>
        </p:grpSpPr>
        <p:cxnSp>
          <p:nvCxnSpPr>
            <p:cNvPr id="5" name="Straight Connector 4">
              <a:extLst>
                <a:ext uri="{FF2B5EF4-FFF2-40B4-BE49-F238E27FC236}">
                  <a16:creationId xmlns:a16="http://schemas.microsoft.com/office/drawing/2014/main" id="{80975F71-A6A0-91DC-D278-0CBBEF9CFB34}"/>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326C2DC3-500D-CCA6-9D8E-F6294F15152D}"/>
                </a:ext>
              </a:extLst>
            </p:cNvPr>
            <p:cNvGrpSpPr/>
            <p:nvPr userDrawn="1"/>
          </p:nvGrpSpPr>
          <p:grpSpPr>
            <a:xfrm>
              <a:off x="381000" y="6469668"/>
              <a:ext cx="685933" cy="184113"/>
              <a:chOff x="9563100" y="1673029"/>
              <a:chExt cx="1389888" cy="373063"/>
            </a:xfrm>
          </p:grpSpPr>
          <p:pic>
            <p:nvPicPr>
              <p:cNvPr id="11" name="Picture 10">
                <a:extLst>
                  <a:ext uri="{FF2B5EF4-FFF2-40B4-BE49-F238E27FC236}">
                    <a16:creationId xmlns:a16="http://schemas.microsoft.com/office/drawing/2014/main" id="{85038516-0DC8-0D6D-311F-93DD7CA60531}"/>
                  </a:ext>
                </a:extLst>
              </p:cNvPr>
              <p:cNvPicPr/>
              <p:nvPr/>
            </p:nvPicPr>
            <p:blipFill>
              <a:blip r:embed="rId7"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2" name="Freeform 5">
                <a:extLst>
                  <a:ext uri="{FF2B5EF4-FFF2-40B4-BE49-F238E27FC236}">
                    <a16:creationId xmlns:a16="http://schemas.microsoft.com/office/drawing/2014/main" id="{119FD463-CF06-5466-4312-A0ABE44791ED}"/>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pic>
          <p:nvPicPr>
            <p:cNvPr id="10" name="Picture 5" descr="FedEx-Logo-PNG-Transparent - National Weather Association Foundation">
              <a:extLst>
                <a:ext uri="{FF2B5EF4-FFF2-40B4-BE49-F238E27FC236}">
                  <a16:creationId xmlns:a16="http://schemas.microsoft.com/office/drawing/2014/main" id="{A851D474-15CE-E8C8-4F53-D5A5DC9C6EC3}"/>
                </a:ext>
              </a:extLst>
            </p:cNvPr>
            <p:cNvPicPr/>
            <p:nvPr/>
          </p:nvPicPr>
          <p:blipFill>
            <a:blip r:embed="rId8" cstate="email">
              <a:extLst>
                <a:ext uri="{28A0092B-C50C-407E-A947-70E740481C1C}">
                  <a14:useLocalDpi xmlns:a14="http://schemas.microsoft.com/office/drawing/2010/main"/>
                </a:ext>
              </a:extLst>
            </a:blip>
            <a:srcRect/>
            <a:stretch>
              <a:fillRect/>
            </a:stretch>
          </p:blipFill>
          <p:spPr bwMode="auto">
            <a:xfrm>
              <a:off x="1248318" y="6487198"/>
              <a:ext cx="546191" cy="17544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Footer Placeholder 3">
            <a:extLst>
              <a:ext uri="{FF2B5EF4-FFF2-40B4-BE49-F238E27FC236}">
                <a16:creationId xmlns:a16="http://schemas.microsoft.com/office/drawing/2014/main" id="{B82163D7-D079-B1F0-6CE3-10530E2A1C1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
        <p:nvSpPr>
          <p:cNvPr id="9" name="Freeform: Shape 8">
            <a:extLst>
              <a:ext uri="{FF2B5EF4-FFF2-40B4-BE49-F238E27FC236}">
                <a16:creationId xmlns:a16="http://schemas.microsoft.com/office/drawing/2014/main" id="{B35B6B11-92FB-2A71-599A-1CE71AE60DDA}"/>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9"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3068284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31345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5" name="Picture 4">
            <a:extLst>
              <a:ext uri="{FF2B5EF4-FFF2-40B4-BE49-F238E27FC236}">
                <a16:creationId xmlns:a16="http://schemas.microsoft.com/office/drawing/2014/main" id="{EC1AA73A-B98D-441F-BE51-C523AC208DD9}"/>
              </a:ext>
            </a:extLst>
          </p:cNvPr>
          <p:cNvPicPr>
            <a:picLocks noChangeAspect="1"/>
          </p:cNvPicPr>
          <p:nvPr userDrawn="1"/>
        </p:nvPicPr>
        <p:blipFill rotWithShape="1">
          <a:blip r:embed="rId7"/>
          <a:srcRect l="719" t="882" r="719" b="882"/>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6CB790E-E6B6-4075-90EF-043AA491F6F9}"/>
              </a:ext>
            </a:extLst>
          </p:cNvPr>
          <p:cNvSpPr/>
          <p:nvPr userDrawn="1"/>
        </p:nvSpPr>
        <p:spPr>
          <a:xfrm>
            <a:off x="2468455" y="2716104"/>
            <a:ext cx="7255091" cy="1448938"/>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a:defRPr/>
            </a:pPr>
            <a:endParaRPr lang="en-US">
              <a:solidFill>
                <a:prstClr val="white"/>
              </a:solidFill>
              <a:latin typeface="+mn-lt"/>
            </a:endParaRPr>
          </a:p>
        </p:txBody>
      </p:sp>
      <p:sp>
        <p:nvSpPr>
          <p:cNvPr id="7" name="Title">
            <a:extLst>
              <a:ext uri="{FF2B5EF4-FFF2-40B4-BE49-F238E27FC236}">
                <a16:creationId xmlns:a16="http://schemas.microsoft.com/office/drawing/2014/main" id="{F1114E42-664B-4AED-9A9D-44D82C581E82}"/>
              </a:ext>
            </a:extLst>
          </p:cNvPr>
          <p:cNvSpPr>
            <a:spLocks noGrp="1"/>
          </p:cNvSpPr>
          <p:nvPr>
            <p:ph type="title"/>
            <p:custDataLst>
              <p:tags r:id="rId3"/>
            </p:custDataLst>
          </p:nvPr>
        </p:nvSpPr>
        <p:spPr>
          <a:xfrm>
            <a:off x="2719536" y="2424911"/>
            <a:ext cx="6752928" cy="203132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lgn="ctr" rtl="0">
              <a:defRPr lang="en-US" sz="6600" b="0" dirty="0">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33151726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w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A852A9-8933-496B-9D79-EE1F5CF70E4F}"/>
              </a:ext>
            </a:extLst>
          </p:cNvPr>
          <p:cNvSpPr>
            <a:spLocks noGrp="1"/>
          </p:cNvSpPr>
          <p:nvPr>
            <p:ph type="body" sz="quarter" idx="10" hasCustomPrompt="1"/>
          </p:nvPr>
        </p:nvSpPr>
        <p:spPr>
          <a:xfrm>
            <a:off x="380209" y="344592"/>
            <a:ext cx="11430001" cy="384049"/>
          </a:xfrm>
          <a:prstGeom prst="rect">
            <a:avLst/>
          </a:prstGeom>
        </p:spPr>
        <p:txBody>
          <a:bodyPr vert="horz" wrap="square" lIns="0" tIns="0" rIns="0" bIns="0" rtlCol="0">
            <a:noAutofit/>
          </a:bodyPr>
          <a:lstStyle>
            <a:lvl1pPr marL="0" indent="0">
              <a:lnSpc>
                <a:spcPct val="85000"/>
              </a:lnSpc>
              <a:buNone/>
              <a:defRPr lang="en-US" sz="2800" b="1" dirty="0">
                <a:latin typeface="Graphik-Semibold" panose="020B0703030202060203" pitchFamily="34" charset="0"/>
                <a:ea typeface="+mj-ea"/>
                <a:cs typeface="+mj-cs"/>
              </a:defRPr>
            </a:lvl1pPr>
          </a:lstStyle>
          <a:p>
            <a:pPr lvl="0" defTabSz="914377">
              <a:lnSpc>
                <a:spcPct val="85000"/>
              </a:lnSpc>
              <a:spcBef>
                <a:spcPct val="0"/>
              </a:spcBef>
              <a:spcAft>
                <a:spcPts val="0"/>
              </a:spcAft>
            </a:pPr>
            <a:r>
              <a:rPr lang="en-US"/>
              <a:t>Click To Edit Master Title Slide</a:t>
            </a:r>
          </a:p>
        </p:txBody>
      </p:sp>
      <p:sp>
        <p:nvSpPr>
          <p:cNvPr id="2" name="Text Placeholder 3">
            <a:extLst>
              <a:ext uri="{FF2B5EF4-FFF2-40B4-BE49-F238E27FC236}">
                <a16:creationId xmlns:a16="http://schemas.microsoft.com/office/drawing/2014/main" id="{190B20FC-D4DA-8348-41B0-D46D8743DCC4}"/>
              </a:ext>
            </a:extLst>
          </p:cNvPr>
          <p:cNvSpPr>
            <a:spLocks noGrp="1"/>
          </p:cNvSpPr>
          <p:nvPr>
            <p:ph type="body" sz="quarter" idx="11" hasCustomPrompt="1"/>
          </p:nvPr>
        </p:nvSpPr>
        <p:spPr>
          <a:xfrm>
            <a:off x="380208" y="728641"/>
            <a:ext cx="11430001" cy="384048"/>
          </a:xfrm>
        </p:spPr>
        <p:txBody>
          <a:bodyPr anchor="t"/>
          <a:lstStyle>
            <a:lvl1pPr marL="0" indent="0">
              <a:spcAft>
                <a:spcPts val="0"/>
              </a:spcAft>
              <a:buNone/>
              <a:defRPr sz="1600">
                <a:solidFill>
                  <a:schemeClr val="tx1"/>
                </a:solidFill>
                <a:latin typeface="+mn-lt"/>
              </a:defRPr>
            </a:lvl1pPr>
          </a:lstStyle>
          <a:p>
            <a:pPr lvl="0"/>
            <a:r>
              <a:rPr lang="en-US"/>
              <a:t>Place subtitle here 16pt</a:t>
            </a:r>
          </a:p>
        </p:txBody>
      </p:sp>
      <p:sp>
        <p:nvSpPr>
          <p:cNvPr id="3" name="Footer Placeholder 3">
            <a:extLst>
              <a:ext uri="{FF2B5EF4-FFF2-40B4-BE49-F238E27FC236}">
                <a16:creationId xmlns:a16="http://schemas.microsoft.com/office/drawing/2014/main" id="{FC127FE4-9643-6442-EE68-D3F824C6E6C9}"/>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2777567695"/>
      </p:ext>
    </p:extLst>
  </p:cSld>
  <p:clrMapOvr>
    <a:masterClrMapping/>
  </p:clrMapOvr>
  <p:extLst>
    <p:ext uri="{DCECCB84-F9BA-43D5-87BE-67443E8EF086}">
      <p15:sldGuideLst xmlns:p15="http://schemas.microsoft.com/office/powerpoint/2012/main">
        <p15:guide id="1" orient="horz" pos="164">
          <p15:clr>
            <a:srgbClr val="FBAE40"/>
          </p15:clr>
        </p15:guide>
        <p15:guide id="2" orient="horz" pos="368">
          <p15:clr>
            <a:srgbClr val="FBAE40"/>
          </p15:clr>
        </p15:guide>
        <p15:guide id="3" orient="horz" pos="640">
          <p15:clr>
            <a:srgbClr val="FBAE40"/>
          </p15:clr>
        </p15:guide>
        <p15:guide id="4" orient="horz" pos="408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_Cover Image - Large GTS">
    <p:bg>
      <p:bgPr>
        <a:solidFill>
          <a:schemeClr val="accent2"/>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C56A37-6758-0CA5-09C9-E873D8031A3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1185" y="0"/>
            <a:ext cx="12189630" cy="6858000"/>
          </a:xfrm>
          <a:prstGeom prst="rect">
            <a:avLst/>
          </a:prstGeom>
        </p:spPr>
      </p:pic>
      <p:pic>
        <p:nvPicPr>
          <p:cNvPr id="34" name="Picture 33">
            <a:extLst>
              <a:ext uri="{FF2B5EF4-FFF2-40B4-BE49-F238E27FC236}">
                <a16:creationId xmlns:a16="http://schemas.microsoft.com/office/drawing/2014/main" id="{DD841A3B-B73C-A7FF-6982-B1A37AA69EC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EF6557B-1FAD-4B21-979D-AF32AE2ABE3A}"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Thursday, September 18, 2025</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6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35" name="그래픽 61">
            <a:extLst>
              <a:ext uri="{FF2B5EF4-FFF2-40B4-BE49-F238E27FC236}">
                <a16:creationId xmlns:a16="http://schemas.microsoft.com/office/drawing/2014/main" id="{201FFB55-77F7-F3C8-BD9B-19F0E494FB8D}"/>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65035" y="4522717"/>
            <a:ext cx="487104" cy="3072297"/>
          </a:xfrm>
          <a:prstGeom prst="rect">
            <a:avLst/>
          </a:prstGeom>
        </p:spPr>
      </p:pic>
      <p:grpSp>
        <p:nvGrpSpPr>
          <p:cNvPr id="8" name="Group 7">
            <a:extLst>
              <a:ext uri="{FF2B5EF4-FFF2-40B4-BE49-F238E27FC236}">
                <a16:creationId xmlns:a16="http://schemas.microsoft.com/office/drawing/2014/main" id="{AB50B119-FA5D-BB47-5939-B6A676F67C67}"/>
              </a:ext>
            </a:extLst>
          </p:cNvPr>
          <p:cNvGrpSpPr/>
          <p:nvPr userDrawn="1"/>
        </p:nvGrpSpPr>
        <p:grpSpPr>
          <a:xfrm>
            <a:off x="8417578" y="567698"/>
            <a:ext cx="3027158" cy="428530"/>
            <a:chOff x="8417578" y="567698"/>
            <a:chExt cx="3027158" cy="428530"/>
          </a:xfrm>
        </p:grpSpPr>
        <p:pic>
          <p:nvPicPr>
            <p:cNvPr id="382978" name="Picture 2">
              <a:extLst>
                <a:ext uri="{FF2B5EF4-FFF2-40B4-BE49-F238E27FC236}">
                  <a16:creationId xmlns:a16="http://schemas.microsoft.com/office/drawing/2014/main" id="{085C1E18-E0CF-7A20-8EA1-BCC05E59F4AD}"/>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11C8017-04B3-1E1E-733B-7EF10EFE8191}"/>
                </a:ext>
              </a:extLst>
            </p:cNvPr>
            <p:cNvGrpSpPr>
              <a:grpSpLocks noChangeAspect="1"/>
            </p:cNvGrpSpPr>
            <p:nvPr userDrawn="1"/>
          </p:nvGrpSpPr>
          <p:grpSpPr>
            <a:xfrm>
              <a:off x="8417578" y="567698"/>
              <a:ext cx="1489747" cy="399866"/>
              <a:chOff x="9638475" y="1219200"/>
              <a:chExt cx="1389888" cy="373063"/>
            </a:xfrm>
          </p:grpSpPr>
          <p:pic>
            <p:nvPicPr>
              <p:cNvPr id="4" name="Picture 3">
                <a:extLst>
                  <a:ext uri="{FF2B5EF4-FFF2-40B4-BE49-F238E27FC236}">
                    <a16:creationId xmlns:a16="http://schemas.microsoft.com/office/drawing/2014/main" id="{8E9C515A-C57F-385E-74CF-4FB0B82396A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5" name="Freeform 5">
                <a:extLst>
                  <a:ext uri="{FF2B5EF4-FFF2-40B4-BE49-F238E27FC236}">
                    <a16:creationId xmlns:a16="http://schemas.microsoft.com/office/drawing/2014/main" id="{1BF15F7C-CA7B-7766-2AA1-2BA56C1F37D3}"/>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cxnSp>
          <p:nvCxnSpPr>
            <p:cNvPr id="7" name="Straight Connector 6">
              <a:extLst>
                <a:ext uri="{FF2B5EF4-FFF2-40B4-BE49-F238E27FC236}">
                  <a16:creationId xmlns:a16="http://schemas.microsoft.com/office/drawing/2014/main" id="{C0DE224C-2D23-7A6E-C24C-949173416F66}"/>
                </a:ext>
              </a:extLst>
            </p:cNvPr>
            <p:cNvCxnSpPr/>
            <p:nvPr userDrawn="1"/>
          </p:nvCxnSpPr>
          <p:spPr>
            <a:xfrm>
              <a:off x="10112963" y="596363"/>
              <a:ext cx="0" cy="3998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9A6D2E23-52D2-72A1-6F87-01BADC850040}"/>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4982976" y="1274064"/>
            <a:ext cx="6461760" cy="4309872"/>
          </a:xfrm>
          <a:prstGeom prst="rect">
            <a:avLst/>
          </a:prstGeom>
        </p:spPr>
      </p:pic>
      <p:pic>
        <p:nvPicPr>
          <p:cNvPr id="36" name="Picture 35" descr="A picture containing white, sketch, design&#10;&#10;Description automatically generated">
            <a:extLst>
              <a:ext uri="{FF2B5EF4-FFF2-40B4-BE49-F238E27FC236}">
                <a16:creationId xmlns:a16="http://schemas.microsoft.com/office/drawing/2014/main" id="{2101C462-B638-A7CC-EB14-13B1AA5CC5E4}"/>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1950123"/>
            <a:ext cx="5719185" cy="2954216"/>
          </a:xfrm>
          <a:prstGeom prst="rect">
            <a:avLst/>
          </a:prstGeom>
        </p:spPr>
      </p:pic>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892141"/>
            <a:ext cx="5152292" cy="1762439"/>
          </a:xfrm>
        </p:spPr>
        <p:txBody>
          <a:bodyPr anchor="b"/>
          <a:lstStyle>
            <a:lvl1pPr algn="l">
              <a:lnSpc>
                <a:spcPct val="90000"/>
              </a:lnSpc>
              <a:defRPr sz="4800">
                <a:solidFill>
                  <a:schemeClr val="bg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726234"/>
            <a:ext cx="5152292" cy="1092846"/>
          </a:xfrm>
        </p:spPr>
        <p:txBody>
          <a:bodyPr vert="horz" lIns="0" tIns="0" rIns="0" bIns="0" rtlCol="0">
            <a:noAutofit/>
          </a:bodyPr>
          <a:lstStyle>
            <a:lvl1pPr marL="0" indent="0" algn="l">
              <a:lnSpc>
                <a:spcPct val="90000"/>
              </a:lnSpc>
              <a:buNone/>
              <a:defRPr lang="en-US" sz="2000" i="0" spc="0" dirty="0" smtClean="0">
                <a:solidFill>
                  <a:schemeClr val="bg1"/>
                </a:solidFill>
                <a:latin typeface="Graphik-Light" panose="020B0403030202060203" pitchFamily="34"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30162720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E56476-B689-994F-ECE0-30A4220CF36E}"/>
              </a:ext>
            </a:extLst>
          </p:cNvPr>
          <p:cNvSpPr>
            <a:spLocks noGrp="1"/>
          </p:cNvSpPr>
          <p:nvPr>
            <p:ph type="dt" sz="half" idx="10"/>
          </p:nvPr>
        </p:nvSpPr>
        <p:spPr/>
        <p:txBody>
          <a:bodyPr/>
          <a:lstStyle/>
          <a:p>
            <a:fld id="{9B3DA624-ECD8-BB43-9DC1-6E191796F3A8}" type="datetimeFigureOut">
              <a:rPr lang="en-US" smtClean="0"/>
              <a:t>9/18/2025</a:t>
            </a:fld>
            <a:endParaRPr lang="en-US"/>
          </a:p>
        </p:txBody>
      </p:sp>
      <p:sp>
        <p:nvSpPr>
          <p:cNvPr id="3" name="Footer Placeholder 2">
            <a:extLst>
              <a:ext uri="{FF2B5EF4-FFF2-40B4-BE49-F238E27FC236}">
                <a16:creationId xmlns:a16="http://schemas.microsoft.com/office/drawing/2014/main" id="{28C9BF65-F250-1C18-8495-765AB79577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AC98CF-A172-0A0B-2126-4006404A82ED}"/>
              </a:ext>
            </a:extLst>
          </p:cNvPr>
          <p:cNvSpPr>
            <a:spLocks noGrp="1"/>
          </p:cNvSpPr>
          <p:nvPr>
            <p:ph type="sldNum" sz="quarter" idx="12"/>
          </p:nvPr>
        </p:nvSpPr>
        <p:spPr/>
        <p:txBody>
          <a:bodyPr/>
          <a:lstStyle/>
          <a:p>
            <a:fld id="{CBC75BD1-EB01-4A4B-BE08-9E8B28CD79EE}" type="slidenum">
              <a:rPr lang="en-US" smtClean="0"/>
              <a:t>‹#›</a:t>
            </a:fld>
            <a:endParaRPr lang="en-US"/>
          </a:p>
        </p:txBody>
      </p:sp>
    </p:spTree>
    <p:extLst>
      <p:ext uri="{BB962C8B-B14F-4D97-AF65-F5344CB8AC3E}">
        <p14:creationId xmlns:p14="http://schemas.microsoft.com/office/powerpoint/2010/main" val="27820052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44513" y="4522717"/>
            <a:ext cx="487104" cy="3072297"/>
          </a:xfrm>
          <a:prstGeom prst="rect">
            <a:avLst/>
          </a:prstGeom>
        </p:spPr>
      </p:pic>
      <p:grpSp>
        <p:nvGrpSpPr>
          <p:cNvPr id="3" name="Group 2">
            <a:extLst>
              <a:ext uri="{FF2B5EF4-FFF2-40B4-BE49-F238E27FC236}">
                <a16:creationId xmlns:a16="http://schemas.microsoft.com/office/drawing/2014/main" id="{F3EDFB7A-ED4D-7891-577C-B9E6CA12994B}"/>
              </a:ext>
            </a:extLst>
          </p:cNvPr>
          <p:cNvGrpSpPr/>
          <p:nvPr userDrawn="1"/>
        </p:nvGrpSpPr>
        <p:grpSpPr>
          <a:xfrm>
            <a:off x="381000" y="6469668"/>
            <a:ext cx="1393812" cy="197311"/>
            <a:chOff x="8417578" y="567698"/>
            <a:chExt cx="3027158" cy="428530"/>
          </a:xfrm>
        </p:grpSpPr>
        <p:pic>
          <p:nvPicPr>
            <p:cNvPr id="4" name="Picture 2">
              <a:extLst>
                <a:ext uri="{FF2B5EF4-FFF2-40B4-BE49-F238E27FC236}">
                  <a16:creationId xmlns:a16="http://schemas.microsoft.com/office/drawing/2014/main" id="{48C87E02-8A37-A76B-7320-DE8602F99ABC}"/>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7B0235D-153E-D7BD-9505-88AAB60F092D}"/>
                </a:ext>
              </a:extLst>
            </p:cNvPr>
            <p:cNvGrpSpPr>
              <a:grpSpLocks noChangeAspect="1"/>
            </p:cNvGrpSpPr>
            <p:nvPr userDrawn="1"/>
          </p:nvGrpSpPr>
          <p:grpSpPr>
            <a:xfrm>
              <a:off x="8417578" y="567698"/>
              <a:ext cx="1489747" cy="399866"/>
              <a:chOff x="9638475" y="1219200"/>
              <a:chExt cx="1389888" cy="373063"/>
            </a:xfrm>
          </p:grpSpPr>
          <p:pic>
            <p:nvPicPr>
              <p:cNvPr id="8" name="Picture 7">
                <a:extLst>
                  <a:ext uri="{FF2B5EF4-FFF2-40B4-BE49-F238E27FC236}">
                    <a16:creationId xmlns:a16="http://schemas.microsoft.com/office/drawing/2014/main" id="{07FB94E7-C8AA-2FEA-7B07-26D73FD312D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658851F6-4AE5-E15A-3A3B-85ECA913C095}"/>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6B7CF9E6-BC10-1A5B-7596-714CE52138AB}"/>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Picture 14" descr="A person and person standing together&#10;&#10;Description automatically generated with medium confidence">
            <a:extLst>
              <a:ext uri="{FF2B5EF4-FFF2-40B4-BE49-F238E27FC236}">
                <a16:creationId xmlns:a16="http://schemas.microsoft.com/office/drawing/2014/main" id="{D332F41E-F544-35AD-99A3-3FE3488085B7}"/>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4959406" y="1274064"/>
            <a:ext cx="6464808" cy="4309872"/>
          </a:xfrm>
          <a:prstGeom prst="rect">
            <a:avLst/>
          </a:prstGeom>
        </p:spPr>
      </p:pic>
      <p:pic>
        <p:nvPicPr>
          <p:cNvPr id="10" name="Picture 9" descr="A picture containing white, sketch, design&#10;&#10;Description automatically generated">
            <a:extLst>
              <a:ext uri="{FF2B5EF4-FFF2-40B4-BE49-F238E27FC236}">
                <a16:creationId xmlns:a16="http://schemas.microsoft.com/office/drawing/2014/main" id="{E98AA17D-29ED-FA3E-CF6B-E2DDBA1A7996}"/>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71016" y="3022032"/>
            <a:ext cx="5042706" cy="810399"/>
          </a:xfrm>
        </p:spPr>
        <p:txBody>
          <a:bodyPr anchor="ctr"/>
          <a:lstStyle>
            <a:lvl1pPr>
              <a:defRPr sz="48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104510259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with Subhead">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1000" y="380999"/>
            <a:ext cx="11430000" cy="457201"/>
          </a:xfrm>
        </p:spPr>
        <p:txBody>
          <a:bodyPr/>
          <a:lstStyle>
            <a:lvl1pPr>
              <a:defRPr sz="3200"/>
            </a:lvl1pPr>
          </a:lstStyle>
          <a:p>
            <a:r>
              <a:rPr lang="en-US"/>
              <a:t>Click to edit slide title text</a:t>
            </a:r>
          </a:p>
        </p:txBody>
      </p:sp>
      <p:sp>
        <p:nvSpPr>
          <p:cNvPr id="3" name="Text Placeholder 2">
            <a:extLst>
              <a:ext uri="{FF2B5EF4-FFF2-40B4-BE49-F238E27FC236}">
                <a16:creationId xmlns:a16="http://schemas.microsoft.com/office/drawing/2014/main" id="{E74DB538-6CDA-4E91-ADF3-0A0B05A04179}"/>
              </a:ext>
            </a:extLst>
          </p:cNvPr>
          <p:cNvSpPr>
            <a:spLocks noGrp="1"/>
          </p:cNvSpPr>
          <p:nvPr>
            <p:ph type="body" sz="quarter" idx="20" hasCustomPrompt="1"/>
          </p:nvPr>
        </p:nvSpPr>
        <p:spPr>
          <a:xfrm>
            <a:off x="381000" y="858520"/>
            <a:ext cx="11430000" cy="457200"/>
          </a:xfrm>
        </p:spPr>
        <p:txBody>
          <a:bodyPr anchor="t"/>
          <a:lstStyle>
            <a:lvl1pPr>
              <a:lnSpc>
                <a:spcPct val="100000"/>
              </a:lnSpc>
              <a:spcAft>
                <a:spcPts val="0"/>
              </a:spcAft>
              <a:defRPr sz="1600" b="0">
                <a:solidFill>
                  <a:schemeClr val="accent6"/>
                </a:solidFill>
                <a:latin typeface="+mn-lt"/>
              </a:defRPr>
            </a:lvl1pPr>
          </a:lstStyle>
          <a:p>
            <a:pPr lvl="0"/>
            <a:r>
              <a:rPr lang="en-US"/>
              <a:t>Click to edit subhead text</a:t>
            </a:r>
          </a:p>
        </p:txBody>
      </p:sp>
    </p:spTree>
    <p:extLst>
      <p:ext uri="{BB962C8B-B14F-4D97-AF65-F5344CB8AC3E}">
        <p14:creationId xmlns:p14="http://schemas.microsoft.com/office/powerpoint/2010/main" val="7729185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Cover Image - Large GTS">
    <p:bg>
      <p:bgPr>
        <a:solidFill>
          <a:schemeClr val="accent2"/>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C56A37-6758-0CA5-09C9-E873D8031A3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1185" y="0"/>
            <a:ext cx="12189630" cy="6858000"/>
          </a:xfrm>
          <a:prstGeom prst="rect">
            <a:avLst/>
          </a:prstGeom>
        </p:spPr>
      </p:pic>
      <p:pic>
        <p:nvPicPr>
          <p:cNvPr id="34" name="Picture 33">
            <a:extLst>
              <a:ext uri="{FF2B5EF4-FFF2-40B4-BE49-F238E27FC236}">
                <a16:creationId xmlns:a16="http://schemas.microsoft.com/office/drawing/2014/main" id="{DD841A3B-B73C-A7FF-6982-B1A37AA69EC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pic>
        <p:nvPicPr>
          <p:cNvPr id="28" name="Picture 27" descr="A person sitting on a couch with a box in her hand&#10;&#10;Description automatically generated with low confidence">
            <a:extLst>
              <a:ext uri="{FF2B5EF4-FFF2-40B4-BE49-F238E27FC236}">
                <a16:creationId xmlns:a16="http://schemas.microsoft.com/office/drawing/2014/main" id="{DD3914D8-4663-8619-D27E-FEFABC57165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2976" y="1274064"/>
            <a:ext cx="6461760" cy="4309872"/>
          </a:xfrm>
          <a:prstGeom prst="rect">
            <a:avLst/>
          </a:prstGeom>
        </p:spPr>
      </p:pic>
      <p:pic>
        <p:nvPicPr>
          <p:cNvPr id="36" name="Picture 35" descr="A picture containing white, sketch, design&#10;&#10;Description automatically generated">
            <a:extLst>
              <a:ext uri="{FF2B5EF4-FFF2-40B4-BE49-F238E27FC236}">
                <a16:creationId xmlns:a16="http://schemas.microsoft.com/office/drawing/2014/main" id="{2101C462-B638-A7CC-EB14-13B1AA5CC5E4}"/>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flipH="1">
            <a:off x="0" y="1950123"/>
            <a:ext cx="5719185" cy="2954216"/>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pPr/>
              <a:t>Thursday, September 18,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6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892141"/>
            <a:ext cx="5152292" cy="1762439"/>
          </a:xfrm>
        </p:spPr>
        <p:txBody>
          <a:bodyPr anchor="b"/>
          <a:lstStyle>
            <a:lvl1pPr algn="l">
              <a:lnSpc>
                <a:spcPct val="90000"/>
              </a:lnSpc>
              <a:defRPr sz="4800">
                <a:solidFill>
                  <a:schemeClr val="bg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726234"/>
            <a:ext cx="5152292" cy="1092846"/>
          </a:xfrm>
        </p:spPr>
        <p:txBody>
          <a:bodyPr vert="horz" lIns="0" tIns="0" rIns="0" bIns="0" rtlCol="0">
            <a:noAutofit/>
          </a:bodyPr>
          <a:lstStyle>
            <a:lvl1pPr marL="0" indent="0" algn="l">
              <a:lnSpc>
                <a:spcPct val="90000"/>
              </a:lnSpc>
              <a:buNone/>
              <a:defRPr lang="en-US" sz="2000" i="0" spc="0" dirty="0" smtClean="0">
                <a:solidFill>
                  <a:schemeClr val="bg1"/>
                </a:solidFill>
                <a:latin typeface="Graphik-Light" panose="020B0403030202060203" pitchFamily="34"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pic>
        <p:nvPicPr>
          <p:cNvPr id="35" name="그래픽 61">
            <a:extLst>
              <a:ext uri="{FF2B5EF4-FFF2-40B4-BE49-F238E27FC236}">
                <a16:creationId xmlns:a16="http://schemas.microsoft.com/office/drawing/2014/main" id="{201FFB55-77F7-F3C8-BD9B-19F0E494FB8D}"/>
              </a:ext>
            </a:extLst>
          </p:cNvPr>
          <p:cNvPicPr>
            <a:picLocks noChangeAspect="1"/>
          </p:cNvPicPr>
          <p:nvPr userDrawn="1"/>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r="50828"/>
          <a:stretch/>
        </p:blipFill>
        <p:spPr>
          <a:xfrm rot="16200000" flipH="1">
            <a:off x="9665035" y="4522717"/>
            <a:ext cx="487104" cy="3072297"/>
          </a:xfrm>
          <a:prstGeom prst="rect">
            <a:avLst/>
          </a:prstGeom>
        </p:spPr>
      </p:pic>
      <p:grpSp>
        <p:nvGrpSpPr>
          <p:cNvPr id="8" name="Group 7">
            <a:extLst>
              <a:ext uri="{FF2B5EF4-FFF2-40B4-BE49-F238E27FC236}">
                <a16:creationId xmlns:a16="http://schemas.microsoft.com/office/drawing/2014/main" id="{AB50B119-FA5D-BB47-5939-B6A676F67C67}"/>
              </a:ext>
            </a:extLst>
          </p:cNvPr>
          <p:cNvGrpSpPr/>
          <p:nvPr userDrawn="1"/>
        </p:nvGrpSpPr>
        <p:grpSpPr>
          <a:xfrm>
            <a:off x="8417578" y="567698"/>
            <a:ext cx="3027158" cy="428530"/>
            <a:chOff x="8417578" y="567698"/>
            <a:chExt cx="3027158" cy="428530"/>
          </a:xfrm>
        </p:grpSpPr>
        <p:pic>
          <p:nvPicPr>
            <p:cNvPr id="382978" name="Picture 2">
              <a:extLst>
                <a:ext uri="{FF2B5EF4-FFF2-40B4-BE49-F238E27FC236}">
                  <a16:creationId xmlns:a16="http://schemas.microsoft.com/office/drawing/2014/main" id="{085C1E18-E0CF-7A20-8EA1-BCC05E59F4AD}"/>
                </a:ext>
              </a:extLst>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11C8017-04B3-1E1E-733B-7EF10EFE8191}"/>
                </a:ext>
              </a:extLst>
            </p:cNvPr>
            <p:cNvGrpSpPr>
              <a:grpSpLocks noChangeAspect="1"/>
            </p:cNvGrpSpPr>
            <p:nvPr userDrawn="1"/>
          </p:nvGrpSpPr>
          <p:grpSpPr>
            <a:xfrm>
              <a:off x="8417578" y="567698"/>
              <a:ext cx="1489747" cy="399866"/>
              <a:chOff x="9638475" y="1219200"/>
              <a:chExt cx="1389888" cy="373063"/>
            </a:xfrm>
          </p:grpSpPr>
          <p:pic>
            <p:nvPicPr>
              <p:cNvPr id="4" name="Picture 3">
                <a:extLst>
                  <a:ext uri="{FF2B5EF4-FFF2-40B4-BE49-F238E27FC236}">
                    <a16:creationId xmlns:a16="http://schemas.microsoft.com/office/drawing/2014/main" id="{8E9C515A-C57F-385E-74CF-4FB0B82396A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5" name="Freeform 5">
                <a:extLst>
                  <a:ext uri="{FF2B5EF4-FFF2-40B4-BE49-F238E27FC236}">
                    <a16:creationId xmlns:a16="http://schemas.microsoft.com/office/drawing/2014/main" id="{1BF15F7C-CA7B-7766-2AA1-2BA56C1F37D3}"/>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C0DE224C-2D23-7A6E-C24C-949173416F66}"/>
                </a:ext>
              </a:extLst>
            </p:cNvPr>
            <p:cNvCxnSpPr/>
            <p:nvPr userDrawn="1"/>
          </p:nvCxnSpPr>
          <p:spPr>
            <a:xfrm>
              <a:off x="10112963" y="596363"/>
              <a:ext cx="0" cy="3998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14732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X-Swipe w. Image (purple)">
    <p:spTree>
      <p:nvGrpSpPr>
        <p:cNvPr id="1" name=""/>
        <p:cNvGrpSpPr/>
        <p:nvPr/>
      </p:nvGrpSpPr>
      <p:grpSpPr>
        <a:xfrm>
          <a:off x="0" y="0"/>
          <a:ext cx="0" cy="0"/>
          <a:chOff x="0" y="0"/>
          <a:chExt cx="0" cy="0"/>
        </a:xfrm>
      </p:grpSpPr>
      <p:pic>
        <p:nvPicPr>
          <p:cNvPr id="14" name="Bkg. Image" descr="A tall building&#10;&#10;Description automatically generated">
            <a:extLst>
              <a:ext uri="{FF2B5EF4-FFF2-40B4-BE49-F238E27FC236}">
                <a16:creationId xmlns:a16="http://schemas.microsoft.com/office/drawing/2014/main" id="{725695FD-146A-DF40-BBAB-557698D29C3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Swipe Color Block">
            <a:extLst>
              <a:ext uri="{FF2B5EF4-FFF2-40B4-BE49-F238E27FC236}">
                <a16:creationId xmlns:a16="http://schemas.microsoft.com/office/drawing/2014/main" id="{002C200C-5C1A-3B4C-B030-3689CDE5ECF9}"/>
              </a:ext>
            </a:extLst>
          </p:cNvPr>
          <p:cNvSpPr/>
          <p:nvPr/>
        </p:nvSpPr>
        <p:spPr>
          <a:xfrm>
            <a:off x="0" y="0"/>
            <a:ext cx="12192000" cy="6858000"/>
          </a:xfrm>
          <a:custGeom>
            <a:avLst/>
            <a:gdLst>
              <a:gd name="connsiteX0" fmla="*/ 1640360 w 12192000"/>
              <a:gd name="connsiteY0" fmla="*/ 0 h 6858000"/>
              <a:gd name="connsiteX1" fmla="*/ 12192000 w 12192000"/>
              <a:gd name="connsiteY1" fmla="*/ 0 h 6858000"/>
              <a:gd name="connsiteX2" fmla="*/ 12192000 w 12192000"/>
              <a:gd name="connsiteY2" fmla="*/ 2806443 h 6858000"/>
              <a:gd name="connsiteX3" fmla="*/ 8504029 w 12192000"/>
              <a:gd name="connsiteY3" fmla="*/ 6858000 h 6858000"/>
              <a:gd name="connsiteX4" fmla="*/ 0 w 12192000"/>
              <a:gd name="connsiteY4" fmla="*/ 6858000 h 6858000"/>
              <a:gd name="connsiteX5" fmla="*/ 0 w 12192000"/>
              <a:gd name="connsiteY5" fmla="*/ 18020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1640360" y="0"/>
                </a:moveTo>
                <a:lnTo>
                  <a:pt x="12192000" y="0"/>
                </a:lnTo>
                <a:lnTo>
                  <a:pt x="12192000" y="2806443"/>
                </a:lnTo>
                <a:lnTo>
                  <a:pt x="8504029" y="6858000"/>
                </a:lnTo>
                <a:lnTo>
                  <a:pt x="0" y="6858000"/>
                </a:lnTo>
                <a:lnTo>
                  <a:pt x="0" y="1802079"/>
                </a:lnTo>
                <a:close/>
              </a:path>
            </a:pathLst>
          </a:custGeom>
          <a:solidFill>
            <a:schemeClr val="tx2">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R="0" lvl="0" indent="0" algn="ctr" fontAlgn="base">
              <a:lnSpc>
                <a:spcPct val="100000"/>
              </a:lnSpc>
              <a:spcBef>
                <a:spcPct val="0"/>
              </a:spcBef>
              <a:spcAft>
                <a:spcPct val="0"/>
              </a:spcAft>
              <a:buClrTx/>
              <a:buSzTx/>
              <a:buFontTx/>
              <a:buNone/>
              <a:tabLst/>
            </a:pPr>
            <a:endParaRPr kumimoji="0" lang="en-US" sz="2800" b="0" i="0" u="none" strike="noStrike" cap="none" spc="0" normalizeH="0" baseline="0">
              <a:ln>
                <a:noFill/>
              </a:ln>
              <a:solidFill>
                <a:prstClr val="white"/>
              </a:solidFill>
              <a:effectLst/>
              <a:uLnTx/>
              <a:uFillTx/>
              <a:latin typeface="Calibri"/>
            </a:endParaRPr>
          </a:p>
        </p:txBody>
      </p:sp>
      <p:sp>
        <p:nvSpPr>
          <p:cNvPr id="8" name="Title">
            <a:extLst>
              <a:ext uri="{FF2B5EF4-FFF2-40B4-BE49-F238E27FC236}">
                <a16:creationId xmlns:a16="http://schemas.microsoft.com/office/drawing/2014/main" id="{4B6987DA-CA94-E040-8451-6C4738F6B471}"/>
              </a:ext>
            </a:extLst>
          </p:cNvPr>
          <p:cNvSpPr>
            <a:spLocks noGrp="1"/>
          </p:cNvSpPr>
          <p:nvPr>
            <p:ph type="title"/>
          </p:nvPr>
        </p:nvSpPr>
        <p:spPr>
          <a:xfrm>
            <a:off x="567173" y="1682496"/>
            <a:ext cx="9186427" cy="603504"/>
          </a:xfrm>
        </p:spPr>
        <p:txBody>
          <a:bodyPr/>
          <a:lstStyle>
            <a:lvl1pPr>
              <a:defRPr>
                <a:solidFill>
                  <a:schemeClr val="bg1"/>
                </a:solidFill>
              </a:defRPr>
            </a:lvl1pPr>
          </a:lstStyle>
          <a:p>
            <a:r>
              <a:rPr lang="en-US"/>
              <a:t>Click to edit Master title style</a:t>
            </a:r>
          </a:p>
        </p:txBody>
      </p:sp>
      <p:sp>
        <p:nvSpPr>
          <p:cNvPr id="9" name="Text Placeholder">
            <a:extLst>
              <a:ext uri="{FF2B5EF4-FFF2-40B4-BE49-F238E27FC236}">
                <a16:creationId xmlns:a16="http://schemas.microsoft.com/office/drawing/2014/main" id="{9B3D582A-EF9E-8440-82AB-CCE249EF92C7}"/>
              </a:ext>
            </a:extLst>
          </p:cNvPr>
          <p:cNvSpPr>
            <a:spLocks noGrp="1"/>
          </p:cNvSpPr>
          <p:nvPr>
            <p:ph type="body" sz="quarter" idx="12" hasCustomPrompt="1"/>
          </p:nvPr>
        </p:nvSpPr>
        <p:spPr>
          <a:xfrm>
            <a:off x="567173" y="2626942"/>
            <a:ext cx="9186427" cy="2604940"/>
          </a:xfrm>
        </p:spPr>
        <p:txBody>
          <a:bodyPr numCol="2" spcCol="731520"/>
          <a:lstStyle>
            <a:lvl1pPr marL="438912" marR="0" indent="-438912" algn="l" defTabSz="914400" rtl="0" eaLnBrk="1" fontAlgn="auto" latinLnBrk="0" hangingPunct="1">
              <a:lnSpc>
                <a:spcPct val="130000"/>
              </a:lnSpc>
              <a:spcBef>
                <a:spcPts val="0"/>
              </a:spcBef>
              <a:spcAft>
                <a:spcPts val="1800"/>
              </a:spcAft>
              <a:buClrTx/>
              <a:buSzPct val="125000"/>
              <a:buFont typeface="+mj-lt"/>
              <a:buAutoNum type="arabicPeriod"/>
              <a:tabLst/>
              <a:defRPr sz="1800">
                <a:solidFill>
                  <a:schemeClr val="bg1"/>
                </a:solidFill>
              </a:defRPr>
            </a:lvl1pPr>
            <a:lvl2pPr marL="658368" indent="-219456">
              <a:buFont typeface="Arial" panose="020B0604020202020204" pitchFamily="34" charset="0"/>
              <a:buChar char="•"/>
              <a:tabLst/>
              <a:defRPr sz="1400" b="0" i="0">
                <a:solidFill>
                  <a:schemeClr val="bg1"/>
                </a:solidFill>
                <a:latin typeface="FedEx Sans" panose="020B0603020203020204" pitchFamily="34" charset="0"/>
                <a:ea typeface="FedEx Sans" panose="020B0603020203020204" pitchFamily="34" charset="0"/>
                <a:cs typeface="FedEx Sans" panose="020B0603020203020204" pitchFamily="34" charset="0"/>
              </a:defRPr>
            </a:lvl2pPr>
          </a:lstStyle>
          <a:p>
            <a:pPr lvl="0"/>
            <a:r>
              <a:rPr lang="en-US"/>
              <a:t>Click to add your first section title here</a:t>
            </a:r>
          </a:p>
          <a:p>
            <a:pPr lvl="1"/>
            <a:r>
              <a:rPr lang="en-US"/>
              <a:t>Click to add your second section title here</a:t>
            </a:r>
          </a:p>
        </p:txBody>
      </p:sp>
      <p:sp>
        <p:nvSpPr>
          <p:cNvPr id="2" name="Footer Placeholder">
            <a:extLst>
              <a:ext uri="{FF2B5EF4-FFF2-40B4-BE49-F238E27FC236}">
                <a16:creationId xmlns:a16="http://schemas.microsoft.com/office/drawing/2014/main" id="{96A5984F-AAF3-4E4F-B3A2-F7CFB42C0BB0}"/>
              </a:ext>
            </a:extLst>
          </p:cNvPr>
          <p:cNvSpPr>
            <a:spLocks noGrp="1"/>
          </p:cNvSpPr>
          <p:nvPr>
            <p:ph type="ftr" sz="quarter" idx="16"/>
          </p:nvPr>
        </p:nvSpPr>
        <p:spPr/>
        <p:txBody>
          <a:bodyPr/>
          <a:lstStyle>
            <a:lvl1pPr>
              <a:defRPr>
                <a:solidFill>
                  <a:schemeClr val="bg1"/>
                </a:solidFill>
              </a:defRPr>
            </a:lvl1pPr>
          </a:lstStyle>
          <a:p>
            <a:endParaRPr lang="en-US"/>
          </a:p>
        </p:txBody>
      </p:sp>
      <p:sp>
        <p:nvSpPr>
          <p:cNvPr id="3" name="Slide Number Placeholder">
            <a:extLst>
              <a:ext uri="{FF2B5EF4-FFF2-40B4-BE49-F238E27FC236}">
                <a16:creationId xmlns:a16="http://schemas.microsoft.com/office/drawing/2014/main" id="{B57A2B2F-8926-8949-98A4-AF4483A0075F}"/>
              </a:ext>
            </a:extLst>
          </p:cNvPr>
          <p:cNvSpPr>
            <a:spLocks noGrp="1"/>
          </p:cNvSpPr>
          <p:nvPr>
            <p:ph type="sldNum" sz="quarter" idx="17"/>
          </p:nvPr>
        </p:nvSpPr>
        <p:spPr/>
        <p:txBody>
          <a:bodyPr/>
          <a:lstStyle>
            <a:lvl1pPr>
              <a:defRPr>
                <a:solidFill>
                  <a:schemeClr val="bg1"/>
                </a:solidFill>
              </a:defRPr>
            </a:lvl1pPr>
          </a:lstStyle>
          <a:p>
            <a:fld id="{7966EA62-41C5-4F9A-A915-5B0BC739C923}" type="slidenum">
              <a:rPr lang="en-US" smtClean="0"/>
              <a:t>‹#›</a:t>
            </a:fld>
            <a:endParaRPr lang="en-US"/>
          </a:p>
        </p:txBody>
      </p:sp>
      <p:pic>
        <p:nvPicPr>
          <p:cNvPr id="4" name="Bkg. Image" descr="A tall building&#10;&#10;Description automatically generated">
            <a:extLst>
              <a:ext uri="{FF2B5EF4-FFF2-40B4-BE49-F238E27FC236}">
                <a16:creationId xmlns:a16="http://schemas.microsoft.com/office/drawing/2014/main" id="{02D94F8C-44F7-6095-02CC-B00DAA33DE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Swipe Color Block">
            <a:extLst>
              <a:ext uri="{FF2B5EF4-FFF2-40B4-BE49-F238E27FC236}">
                <a16:creationId xmlns:a16="http://schemas.microsoft.com/office/drawing/2014/main" id="{82D39A97-2B77-97E5-52CF-F070D49B0386}"/>
              </a:ext>
            </a:extLst>
          </p:cNvPr>
          <p:cNvSpPr/>
          <p:nvPr/>
        </p:nvSpPr>
        <p:spPr>
          <a:xfrm>
            <a:off x="0" y="0"/>
            <a:ext cx="12192000" cy="6858000"/>
          </a:xfrm>
          <a:custGeom>
            <a:avLst/>
            <a:gdLst>
              <a:gd name="connsiteX0" fmla="*/ 1640360 w 12192000"/>
              <a:gd name="connsiteY0" fmla="*/ 0 h 6858000"/>
              <a:gd name="connsiteX1" fmla="*/ 12192000 w 12192000"/>
              <a:gd name="connsiteY1" fmla="*/ 0 h 6858000"/>
              <a:gd name="connsiteX2" fmla="*/ 12192000 w 12192000"/>
              <a:gd name="connsiteY2" fmla="*/ 2806443 h 6858000"/>
              <a:gd name="connsiteX3" fmla="*/ 8504029 w 12192000"/>
              <a:gd name="connsiteY3" fmla="*/ 6858000 h 6858000"/>
              <a:gd name="connsiteX4" fmla="*/ 0 w 12192000"/>
              <a:gd name="connsiteY4" fmla="*/ 6858000 h 6858000"/>
              <a:gd name="connsiteX5" fmla="*/ 0 w 12192000"/>
              <a:gd name="connsiteY5" fmla="*/ 18020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1640360" y="0"/>
                </a:moveTo>
                <a:lnTo>
                  <a:pt x="12192000" y="0"/>
                </a:lnTo>
                <a:lnTo>
                  <a:pt x="12192000" y="2806443"/>
                </a:lnTo>
                <a:lnTo>
                  <a:pt x="8504029" y="6858000"/>
                </a:lnTo>
                <a:lnTo>
                  <a:pt x="0" y="6858000"/>
                </a:lnTo>
                <a:lnTo>
                  <a:pt x="0" y="1802079"/>
                </a:lnTo>
                <a:close/>
              </a:path>
            </a:pathLst>
          </a:custGeom>
          <a:solidFill>
            <a:schemeClr val="tx2">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R="0" lvl="0" indent="0" algn="ctr" fontAlgn="base">
              <a:lnSpc>
                <a:spcPct val="100000"/>
              </a:lnSpc>
              <a:spcBef>
                <a:spcPct val="0"/>
              </a:spcBef>
              <a:spcAft>
                <a:spcPct val="0"/>
              </a:spcAft>
              <a:buClrTx/>
              <a:buSzTx/>
              <a:buFontTx/>
              <a:buNone/>
              <a:tabLst/>
            </a:pPr>
            <a:endParaRPr kumimoji="0" lang="en-US" sz="2800" b="0" i="0" u="none" strike="noStrike" cap="none" spc="0" normalizeH="0" baseline="0">
              <a:ln>
                <a:noFill/>
              </a:ln>
              <a:solidFill>
                <a:prstClr val="white"/>
              </a:solidFill>
              <a:effectLst/>
              <a:uLnTx/>
              <a:uFillTx/>
              <a:latin typeface="Calibri"/>
            </a:endParaRPr>
          </a:p>
        </p:txBody>
      </p:sp>
    </p:spTree>
    <p:extLst>
      <p:ext uri="{BB962C8B-B14F-4D97-AF65-F5344CB8AC3E}">
        <p14:creationId xmlns:p14="http://schemas.microsoft.com/office/powerpoint/2010/main" val="4018715026"/>
      </p:ext>
    </p:extLst>
  </p:cSld>
  <p:clrMapOvr>
    <a:masterClrMapping/>
  </p:clrMapOvr>
  <p:extLst>
    <p:ext uri="{DCECCB84-F9BA-43D5-87BE-67443E8EF086}">
      <p15:sldGuideLst xmlns:p15="http://schemas.microsoft.com/office/powerpoint/2012/main">
        <p15:guide id="1" pos="4056">
          <p15:clr>
            <a:srgbClr val="FBAE40"/>
          </p15:clr>
        </p15:guide>
        <p15:guide id="2" orient="horz" pos="2136">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Cover Image - Large GTS">
    <p:bg>
      <p:bgPr>
        <a:solidFill>
          <a:schemeClr val="accent2"/>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C56A37-6758-0CA5-09C9-E873D8031A3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1185" y="0"/>
            <a:ext cx="12189630" cy="6858000"/>
          </a:xfrm>
          <a:prstGeom prst="rect">
            <a:avLst/>
          </a:prstGeom>
        </p:spPr>
      </p:pic>
      <p:pic>
        <p:nvPicPr>
          <p:cNvPr id="34" name="Picture 33">
            <a:extLst>
              <a:ext uri="{FF2B5EF4-FFF2-40B4-BE49-F238E27FC236}">
                <a16:creationId xmlns:a16="http://schemas.microsoft.com/office/drawing/2014/main" id="{DD841A3B-B73C-A7FF-6982-B1A37AA69EC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pPr/>
              <a:t>Thursday, September 18,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6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35" name="그래픽 61">
            <a:extLst>
              <a:ext uri="{FF2B5EF4-FFF2-40B4-BE49-F238E27FC236}">
                <a16:creationId xmlns:a16="http://schemas.microsoft.com/office/drawing/2014/main" id="{201FFB55-77F7-F3C8-BD9B-19F0E494FB8D}"/>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65035" y="4522717"/>
            <a:ext cx="487104" cy="3072297"/>
          </a:xfrm>
          <a:prstGeom prst="rect">
            <a:avLst/>
          </a:prstGeom>
        </p:spPr>
      </p:pic>
      <p:grpSp>
        <p:nvGrpSpPr>
          <p:cNvPr id="8" name="Group 7">
            <a:extLst>
              <a:ext uri="{FF2B5EF4-FFF2-40B4-BE49-F238E27FC236}">
                <a16:creationId xmlns:a16="http://schemas.microsoft.com/office/drawing/2014/main" id="{AB50B119-FA5D-BB47-5939-B6A676F67C67}"/>
              </a:ext>
            </a:extLst>
          </p:cNvPr>
          <p:cNvGrpSpPr/>
          <p:nvPr userDrawn="1"/>
        </p:nvGrpSpPr>
        <p:grpSpPr>
          <a:xfrm>
            <a:off x="8417578" y="567698"/>
            <a:ext cx="3027158" cy="428530"/>
            <a:chOff x="8417578" y="567698"/>
            <a:chExt cx="3027158" cy="428530"/>
          </a:xfrm>
        </p:grpSpPr>
        <p:pic>
          <p:nvPicPr>
            <p:cNvPr id="382978" name="Picture 2">
              <a:extLst>
                <a:ext uri="{FF2B5EF4-FFF2-40B4-BE49-F238E27FC236}">
                  <a16:creationId xmlns:a16="http://schemas.microsoft.com/office/drawing/2014/main" id="{085C1E18-E0CF-7A20-8EA1-BCC05E59F4AD}"/>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11C8017-04B3-1E1E-733B-7EF10EFE8191}"/>
                </a:ext>
              </a:extLst>
            </p:cNvPr>
            <p:cNvGrpSpPr>
              <a:grpSpLocks noChangeAspect="1"/>
            </p:cNvGrpSpPr>
            <p:nvPr userDrawn="1"/>
          </p:nvGrpSpPr>
          <p:grpSpPr>
            <a:xfrm>
              <a:off x="8417578" y="567698"/>
              <a:ext cx="1489747" cy="399866"/>
              <a:chOff x="9638475" y="1219200"/>
              <a:chExt cx="1389888" cy="373063"/>
            </a:xfrm>
          </p:grpSpPr>
          <p:pic>
            <p:nvPicPr>
              <p:cNvPr id="4" name="Picture 3">
                <a:extLst>
                  <a:ext uri="{FF2B5EF4-FFF2-40B4-BE49-F238E27FC236}">
                    <a16:creationId xmlns:a16="http://schemas.microsoft.com/office/drawing/2014/main" id="{8E9C515A-C57F-385E-74CF-4FB0B82396A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5" name="Freeform 5">
                <a:extLst>
                  <a:ext uri="{FF2B5EF4-FFF2-40B4-BE49-F238E27FC236}">
                    <a16:creationId xmlns:a16="http://schemas.microsoft.com/office/drawing/2014/main" id="{1BF15F7C-CA7B-7766-2AA1-2BA56C1F37D3}"/>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C0DE224C-2D23-7A6E-C24C-949173416F66}"/>
                </a:ext>
              </a:extLst>
            </p:cNvPr>
            <p:cNvCxnSpPr/>
            <p:nvPr userDrawn="1"/>
          </p:nvCxnSpPr>
          <p:spPr>
            <a:xfrm>
              <a:off x="10112963" y="596363"/>
              <a:ext cx="0" cy="3998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9A6D2E23-52D2-72A1-6F87-01BADC850040}"/>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4982976" y="1274064"/>
            <a:ext cx="6461760" cy="4309872"/>
          </a:xfrm>
          <a:prstGeom prst="rect">
            <a:avLst/>
          </a:prstGeom>
        </p:spPr>
      </p:pic>
      <p:pic>
        <p:nvPicPr>
          <p:cNvPr id="36" name="Picture 35" descr="A picture containing white, sketch, design&#10;&#10;Description automatically generated">
            <a:extLst>
              <a:ext uri="{FF2B5EF4-FFF2-40B4-BE49-F238E27FC236}">
                <a16:creationId xmlns:a16="http://schemas.microsoft.com/office/drawing/2014/main" id="{2101C462-B638-A7CC-EB14-13B1AA5CC5E4}"/>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1950123"/>
            <a:ext cx="5719185" cy="2954216"/>
          </a:xfrm>
          <a:prstGeom prst="rect">
            <a:avLst/>
          </a:prstGeom>
        </p:spPr>
      </p:pic>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892141"/>
            <a:ext cx="5152292" cy="1762439"/>
          </a:xfrm>
        </p:spPr>
        <p:txBody>
          <a:bodyPr anchor="b"/>
          <a:lstStyle>
            <a:lvl1pPr algn="l">
              <a:lnSpc>
                <a:spcPct val="90000"/>
              </a:lnSpc>
              <a:defRPr sz="4800">
                <a:solidFill>
                  <a:schemeClr val="bg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726234"/>
            <a:ext cx="5152292" cy="1092846"/>
          </a:xfrm>
        </p:spPr>
        <p:txBody>
          <a:bodyPr vert="horz" lIns="0" tIns="0" rIns="0" bIns="0" rtlCol="0">
            <a:noAutofit/>
          </a:bodyPr>
          <a:lstStyle>
            <a:lvl1pPr marL="0" indent="0" algn="l">
              <a:lnSpc>
                <a:spcPct val="90000"/>
              </a:lnSpc>
              <a:buNone/>
              <a:defRPr lang="en-US" sz="2000" i="0" spc="0" dirty="0" smtClean="0">
                <a:solidFill>
                  <a:schemeClr val="bg1"/>
                </a:solidFill>
                <a:latin typeface="Graphik-Light" panose="020B0403030202060203" pitchFamily="34"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23126002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2FD4F20C-A7EC-B2D9-D693-72E7E8033E61}"/>
              </a:ext>
            </a:extLst>
          </p:cNvPr>
          <p:cNvGraphicFramePr>
            <a:graphicFrameLocks noChangeAspect="1"/>
          </p:cNvGraphicFramePr>
          <p:nvPr userDrawn="1">
            <p:custDataLst>
              <p:tags r:id="rId1"/>
            </p:custDataLst>
            <p:extLst>
              <p:ext uri="{D42A27DB-BD31-4B8C-83A1-F6EECF244321}">
                <p14:modId xmlns:p14="http://schemas.microsoft.com/office/powerpoint/2010/main" val="3065532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15" name="think-cell data - do not delete" hidden="1">
                        <a:extLst>
                          <a:ext uri="{FF2B5EF4-FFF2-40B4-BE49-F238E27FC236}">
                            <a16:creationId xmlns:a16="http://schemas.microsoft.com/office/drawing/2014/main" id="{2FD4F20C-A7EC-B2D9-D693-72E7E8033E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Picture 23" descr="A picture containing white, sketch, design&#10;&#10;Description automatically generated">
            <a:extLst>
              <a:ext uri="{FF2B5EF4-FFF2-40B4-BE49-F238E27FC236}">
                <a16:creationId xmlns:a16="http://schemas.microsoft.com/office/drawing/2014/main" id="{F4A1FD3C-75C6-ECE3-6450-AA7DC06BC60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67353" y="0"/>
            <a:ext cx="11430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flipH="1">
            <a:off x="5724936" y="0"/>
            <a:ext cx="6467061" cy="685800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56268" y="2198518"/>
            <a:ext cx="4519914" cy="810399"/>
          </a:xfrm>
        </p:spPr>
        <p:txBody>
          <a:bodyPr vert="horz" anchor="ctr"/>
          <a:lstStyle>
            <a:lvl1pPr>
              <a:defRPr sz="4400">
                <a:solidFill>
                  <a:schemeClr val="tx1"/>
                </a:solidFill>
                <a:latin typeface="+mn-lt"/>
              </a:defRPr>
            </a:lvl1pPr>
          </a:lstStyle>
          <a:p>
            <a:r>
              <a:rPr lang="en-GB"/>
              <a:t>Purpose</a:t>
            </a:r>
            <a:endParaRPr lang="en-US"/>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r="50828"/>
          <a:stretch/>
        </p:blipFill>
        <p:spPr>
          <a:xfrm rot="16200000" flipH="1">
            <a:off x="2060383" y="4522717"/>
            <a:ext cx="487104" cy="3072297"/>
          </a:xfrm>
          <a:prstGeom prst="rect">
            <a:avLst/>
          </a:prstGeom>
        </p:spPr>
      </p:pic>
      <p:sp>
        <p:nvSpPr>
          <p:cNvPr id="25" name="Footer Placeholder 3">
            <a:extLst>
              <a:ext uri="{FF2B5EF4-FFF2-40B4-BE49-F238E27FC236}">
                <a16:creationId xmlns:a16="http://schemas.microsoft.com/office/drawing/2014/main" id="{35931AF1-56DC-2BE0-0268-C8C40D516A2E}"/>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sp>
        <p:nvSpPr>
          <p:cNvPr id="26" name="Footer Placeholder 3">
            <a:extLst>
              <a:ext uri="{FF2B5EF4-FFF2-40B4-BE49-F238E27FC236}">
                <a16:creationId xmlns:a16="http://schemas.microsoft.com/office/drawing/2014/main" id="{3CCEBBCD-9EB0-6319-2D7E-A64EDBE98E38}"/>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pic>
        <p:nvPicPr>
          <p:cNvPr id="37" name="그래픽 1">
            <a:extLst>
              <a:ext uri="{FF2B5EF4-FFF2-40B4-BE49-F238E27FC236}">
                <a16:creationId xmlns:a16="http://schemas.microsoft.com/office/drawing/2014/main" id="{A912C9B4-1EC1-094C-A1D1-598232427929}"/>
              </a:ext>
            </a:extLst>
          </p:cNvPr>
          <p:cNvPicPr>
            <a:picLocks noChangeAspect="1"/>
          </p:cNvPicPr>
          <p:nvPr userDrawn="1"/>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l="87294"/>
          <a:stretch/>
        </p:blipFill>
        <p:spPr>
          <a:xfrm>
            <a:off x="11036460" y="492964"/>
            <a:ext cx="774539" cy="3048000"/>
          </a:xfrm>
          <a:prstGeom prst="rect">
            <a:avLst/>
          </a:prstGeom>
        </p:spPr>
      </p:pic>
      <p:grpSp>
        <p:nvGrpSpPr>
          <p:cNvPr id="3" name="Group 2">
            <a:extLst>
              <a:ext uri="{FF2B5EF4-FFF2-40B4-BE49-F238E27FC236}">
                <a16:creationId xmlns:a16="http://schemas.microsoft.com/office/drawing/2014/main" id="{0549E313-3371-E349-2C85-7FE63DE7DB0B}"/>
              </a:ext>
            </a:extLst>
          </p:cNvPr>
          <p:cNvGrpSpPr/>
          <p:nvPr userDrawn="1"/>
        </p:nvGrpSpPr>
        <p:grpSpPr>
          <a:xfrm>
            <a:off x="381000" y="6469668"/>
            <a:ext cx="1401501" cy="197311"/>
            <a:chOff x="381000" y="6505685"/>
            <a:chExt cx="1227881" cy="172868"/>
          </a:xfrm>
        </p:grpSpPr>
        <p:cxnSp>
          <p:nvCxnSpPr>
            <p:cNvPr id="4" name="Straight Connector 3">
              <a:extLst>
                <a:ext uri="{FF2B5EF4-FFF2-40B4-BE49-F238E27FC236}">
                  <a16:creationId xmlns:a16="http://schemas.microsoft.com/office/drawing/2014/main" id="{3AB9B989-8757-F8D6-AD62-40CE4F949FC0}"/>
                </a:ext>
              </a:extLst>
            </p:cNvPr>
            <p:cNvCxnSpPr/>
            <p:nvPr userDrawn="1"/>
          </p:nvCxnSpPr>
          <p:spPr>
            <a:xfrm>
              <a:off x="1064913" y="6517249"/>
              <a:ext cx="0" cy="16130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FedEx Logo Design – History, Meaning and Evolution | Turbologo">
              <a:extLst>
                <a:ext uri="{FF2B5EF4-FFF2-40B4-BE49-F238E27FC236}">
                  <a16:creationId xmlns:a16="http://schemas.microsoft.com/office/drawing/2014/main" id="{EB52DBB3-4ED8-67E9-22B5-5D7DEDEDB662}"/>
                </a:ext>
              </a:extLst>
            </p:cNvPr>
            <p:cNvPicPr>
              <a:picLocks noChangeAspect="1" noChangeArrowheads="1"/>
            </p:cNvPicPr>
            <p:nvPr userDrawn="1"/>
          </p:nvPicPr>
          <p:blipFill rotWithShape="1">
            <a:blip r:embed="rId11" cstate="email">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bwMode="auto">
            <a:xfrm>
              <a:off x="1143956" y="6535012"/>
              <a:ext cx="464925" cy="13197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50DC0D7-6E30-DD8C-FDB0-B419538147E6}"/>
                </a:ext>
              </a:extLst>
            </p:cNvPr>
            <p:cNvGrpSpPr>
              <a:grpSpLocks noChangeAspect="1"/>
            </p:cNvGrpSpPr>
            <p:nvPr userDrawn="1"/>
          </p:nvGrpSpPr>
          <p:grpSpPr>
            <a:xfrm>
              <a:off x="381000" y="6505685"/>
              <a:ext cx="600959" cy="161305"/>
              <a:chOff x="9563100" y="1673029"/>
              <a:chExt cx="1389888" cy="373063"/>
            </a:xfrm>
          </p:grpSpPr>
          <p:pic>
            <p:nvPicPr>
              <p:cNvPr id="8" name="Picture 7">
                <a:extLst>
                  <a:ext uri="{FF2B5EF4-FFF2-40B4-BE49-F238E27FC236}">
                    <a16:creationId xmlns:a16="http://schemas.microsoft.com/office/drawing/2014/main" id="{85C7BF51-6C4D-BF7C-71B9-086C2A14535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9" name="Freeform 5">
                <a:extLst>
                  <a:ext uri="{FF2B5EF4-FFF2-40B4-BE49-F238E27FC236}">
                    <a16:creationId xmlns:a16="http://schemas.microsoft.com/office/drawing/2014/main" id="{F5D0A632-D087-C0F6-5BF0-C46E2733CE05}"/>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grpSp>
      <p:sp>
        <p:nvSpPr>
          <p:cNvPr id="10" name="Title 1">
            <a:extLst>
              <a:ext uri="{FF2B5EF4-FFF2-40B4-BE49-F238E27FC236}">
                <a16:creationId xmlns:a16="http://schemas.microsoft.com/office/drawing/2014/main" id="{075EEC22-7418-0955-9F1E-55AB288E6BBB}"/>
              </a:ext>
            </a:extLst>
          </p:cNvPr>
          <p:cNvSpPr txBox="1">
            <a:spLocks/>
          </p:cNvSpPr>
          <p:nvPr userDrawn="1"/>
        </p:nvSpPr>
        <p:spPr>
          <a:xfrm>
            <a:off x="6831030" y="2198519"/>
            <a:ext cx="4254871" cy="810399"/>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4400" b="1" kern="1200">
                <a:solidFill>
                  <a:schemeClr val="bg1"/>
                </a:solidFill>
                <a:latin typeface="+mn-lt"/>
                <a:ea typeface="+mj-ea"/>
                <a:cs typeface="+mj-cs"/>
              </a:defRPr>
            </a:lvl1pPr>
          </a:lstStyle>
          <a:p>
            <a:r>
              <a:rPr lang="en-GB"/>
              <a:t>Outcomes</a:t>
            </a:r>
            <a:endParaRPr lang="en-US"/>
          </a:p>
        </p:txBody>
      </p:sp>
      <p:sp>
        <p:nvSpPr>
          <p:cNvPr id="11" name="Triangle 10">
            <a:extLst>
              <a:ext uri="{FF2B5EF4-FFF2-40B4-BE49-F238E27FC236}">
                <a16:creationId xmlns:a16="http://schemas.microsoft.com/office/drawing/2014/main" id="{343FF25E-CD73-C9C1-D38B-6EBE2F121CF6}"/>
              </a:ext>
            </a:extLst>
          </p:cNvPr>
          <p:cNvSpPr/>
          <p:nvPr userDrawn="1"/>
        </p:nvSpPr>
        <p:spPr>
          <a:xfrm rot="5400000">
            <a:off x="3282739" y="2510646"/>
            <a:ext cx="4244303" cy="1954924"/>
          </a:xfrm>
          <a:prstGeom prst="triangle">
            <a:avLst>
              <a:gd name="adj" fmla="val 504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p>
        </p:txBody>
      </p:sp>
    </p:spTree>
    <p:extLst>
      <p:ext uri="{BB962C8B-B14F-4D97-AF65-F5344CB8AC3E}">
        <p14:creationId xmlns:p14="http://schemas.microsoft.com/office/powerpoint/2010/main" val="121233961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2FD4F20C-A7EC-B2D9-D693-72E7E8033E61}"/>
              </a:ext>
            </a:extLst>
          </p:cNvPr>
          <p:cNvGraphicFramePr>
            <a:graphicFrameLocks noChangeAspect="1"/>
          </p:cNvGraphicFramePr>
          <p:nvPr userDrawn="1">
            <p:custDataLst>
              <p:tags r:id="rId1"/>
            </p:custDataLst>
            <p:extLst>
              <p:ext uri="{D42A27DB-BD31-4B8C-83A1-F6EECF244321}">
                <p14:modId xmlns:p14="http://schemas.microsoft.com/office/powerpoint/2010/main" val="3065532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15" name="think-cell data - do not delete" hidden="1">
                        <a:extLst>
                          <a:ext uri="{FF2B5EF4-FFF2-40B4-BE49-F238E27FC236}">
                            <a16:creationId xmlns:a16="http://schemas.microsoft.com/office/drawing/2014/main" id="{2FD4F20C-A7EC-B2D9-D693-72E7E8033E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Picture 23" descr="A picture containing white, sketch, design&#10;&#10;Description automatically generated">
            <a:extLst>
              <a:ext uri="{FF2B5EF4-FFF2-40B4-BE49-F238E27FC236}">
                <a16:creationId xmlns:a16="http://schemas.microsoft.com/office/drawing/2014/main" id="{F4A1FD3C-75C6-ECE3-6450-AA7DC06BC60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62000" y="0"/>
            <a:ext cx="11430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flipH="1">
            <a:off x="1183" y="0"/>
            <a:ext cx="12190815" cy="2869570"/>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0209" y="310084"/>
            <a:ext cx="4519914" cy="810399"/>
          </a:xfrm>
        </p:spPr>
        <p:txBody>
          <a:bodyPr vert="horz" anchor="ctr"/>
          <a:lstStyle>
            <a:lvl1pPr>
              <a:defRPr sz="4400">
                <a:solidFill>
                  <a:schemeClr val="bg1"/>
                </a:solidFill>
                <a:latin typeface="+mn-lt"/>
              </a:defRPr>
            </a:lvl1pPr>
          </a:lstStyle>
          <a:p>
            <a:r>
              <a:rPr lang="en-GB"/>
              <a:t>Agenda</a:t>
            </a:r>
            <a:endParaRPr lang="en-US"/>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r="50828"/>
          <a:stretch/>
        </p:blipFill>
        <p:spPr>
          <a:xfrm rot="16200000" flipH="1">
            <a:off x="2060383" y="4522717"/>
            <a:ext cx="487104" cy="3072297"/>
          </a:xfrm>
          <a:prstGeom prst="rect">
            <a:avLst/>
          </a:prstGeom>
        </p:spPr>
      </p:pic>
      <p:sp>
        <p:nvSpPr>
          <p:cNvPr id="25" name="Footer Placeholder 3">
            <a:extLst>
              <a:ext uri="{FF2B5EF4-FFF2-40B4-BE49-F238E27FC236}">
                <a16:creationId xmlns:a16="http://schemas.microsoft.com/office/drawing/2014/main" id="{35931AF1-56DC-2BE0-0268-C8C40D516A2E}"/>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sp>
        <p:nvSpPr>
          <p:cNvPr id="26" name="Footer Placeholder 3">
            <a:extLst>
              <a:ext uri="{FF2B5EF4-FFF2-40B4-BE49-F238E27FC236}">
                <a16:creationId xmlns:a16="http://schemas.microsoft.com/office/drawing/2014/main" id="{3CCEBBCD-9EB0-6319-2D7E-A64EDBE98E38}"/>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pic>
        <p:nvPicPr>
          <p:cNvPr id="37" name="그래픽 1">
            <a:extLst>
              <a:ext uri="{FF2B5EF4-FFF2-40B4-BE49-F238E27FC236}">
                <a16:creationId xmlns:a16="http://schemas.microsoft.com/office/drawing/2014/main" id="{A912C9B4-1EC1-094C-A1D1-598232427929}"/>
              </a:ext>
            </a:extLst>
          </p:cNvPr>
          <p:cNvPicPr>
            <a:picLocks noChangeAspect="1"/>
          </p:cNvPicPr>
          <p:nvPr userDrawn="1"/>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l="87294"/>
          <a:stretch/>
        </p:blipFill>
        <p:spPr>
          <a:xfrm>
            <a:off x="11036460" y="492964"/>
            <a:ext cx="774539" cy="3048000"/>
          </a:xfrm>
          <a:prstGeom prst="rect">
            <a:avLst/>
          </a:prstGeom>
        </p:spPr>
      </p:pic>
      <p:grpSp>
        <p:nvGrpSpPr>
          <p:cNvPr id="3" name="Group 2">
            <a:extLst>
              <a:ext uri="{FF2B5EF4-FFF2-40B4-BE49-F238E27FC236}">
                <a16:creationId xmlns:a16="http://schemas.microsoft.com/office/drawing/2014/main" id="{0549E313-3371-E349-2C85-7FE63DE7DB0B}"/>
              </a:ext>
            </a:extLst>
          </p:cNvPr>
          <p:cNvGrpSpPr/>
          <p:nvPr userDrawn="1"/>
        </p:nvGrpSpPr>
        <p:grpSpPr>
          <a:xfrm>
            <a:off x="381000" y="6469668"/>
            <a:ext cx="1401501" cy="197311"/>
            <a:chOff x="381000" y="6505685"/>
            <a:chExt cx="1227881" cy="172868"/>
          </a:xfrm>
        </p:grpSpPr>
        <p:cxnSp>
          <p:nvCxnSpPr>
            <p:cNvPr id="4" name="Straight Connector 3">
              <a:extLst>
                <a:ext uri="{FF2B5EF4-FFF2-40B4-BE49-F238E27FC236}">
                  <a16:creationId xmlns:a16="http://schemas.microsoft.com/office/drawing/2014/main" id="{3AB9B989-8757-F8D6-AD62-40CE4F949FC0}"/>
                </a:ext>
              </a:extLst>
            </p:cNvPr>
            <p:cNvCxnSpPr/>
            <p:nvPr userDrawn="1"/>
          </p:nvCxnSpPr>
          <p:spPr>
            <a:xfrm>
              <a:off x="1064913" y="6517249"/>
              <a:ext cx="0" cy="16130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5" descr="FedEx Logo Design – History, Meaning and Evolution | Turbologo">
              <a:extLst>
                <a:ext uri="{FF2B5EF4-FFF2-40B4-BE49-F238E27FC236}">
                  <a16:creationId xmlns:a16="http://schemas.microsoft.com/office/drawing/2014/main" id="{EB52DBB3-4ED8-67E9-22B5-5D7DEDEDB662}"/>
                </a:ext>
              </a:extLst>
            </p:cNvPr>
            <p:cNvPicPr>
              <a:picLocks noChangeAspect="1" noChangeArrowheads="1"/>
            </p:cNvPicPr>
            <p:nvPr userDrawn="1"/>
          </p:nvPicPr>
          <p:blipFill rotWithShape="1">
            <a:blip r:embed="rId11" cstate="email">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bwMode="auto">
            <a:xfrm>
              <a:off x="1143956" y="6535012"/>
              <a:ext cx="464925" cy="13197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50DC0D7-6E30-DD8C-FDB0-B419538147E6}"/>
                </a:ext>
              </a:extLst>
            </p:cNvPr>
            <p:cNvGrpSpPr>
              <a:grpSpLocks noChangeAspect="1"/>
            </p:cNvGrpSpPr>
            <p:nvPr userDrawn="1"/>
          </p:nvGrpSpPr>
          <p:grpSpPr>
            <a:xfrm>
              <a:off x="381000" y="6505685"/>
              <a:ext cx="600959" cy="161305"/>
              <a:chOff x="9563100" y="1673029"/>
              <a:chExt cx="1389888" cy="373063"/>
            </a:xfrm>
          </p:grpSpPr>
          <p:pic>
            <p:nvPicPr>
              <p:cNvPr id="8" name="Picture 7">
                <a:extLst>
                  <a:ext uri="{FF2B5EF4-FFF2-40B4-BE49-F238E27FC236}">
                    <a16:creationId xmlns:a16="http://schemas.microsoft.com/office/drawing/2014/main" id="{85C7BF51-6C4D-BF7C-71B9-086C2A14535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9" name="Freeform 5">
                <a:extLst>
                  <a:ext uri="{FF2B5EF4-FFF2-40B4-BE49-F238E27FC236}">
                    <a16:creationId xmlns:a16="http://schemas.microsoft.com/office/drawing/2014/main" id="{F5D0A632-D087-C0F6-5BF0-C46E2733CE05}"/>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9664762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A852A9-8933-496B-9D79-EE1F5CF70E4F}"/>
              </a:ext>
            </a:extLst>
          </p:cNvPr>
          <p:cNvSpPr>
            <a:spLocks noGrp="1"/>
          </p:cNvSpPr>
          <p:nvPr>
            <p:ph type="body" sz="quarter" idx="10" hasCustomPrompt="1"/>
          </p:nvPr>
        </p:nvSpPr>
        <p:spPr>
          <a:xfrm>
            <a:off x="380209" y="344592"/>
            <a:ext cx="11430001" cy="384049"/>
          </a:xfrm>
          <a:prstGeom prst="rect">
            <a:avLst/>
          </a:prstGeom>
        </p:spPr>
        <p:txBody>
          <a:bodyPr vert="horz" wrap="square" lIns="0" tIns="0" rIns="0" bIns="0" rtlCol="0">
            <a:noAutofit/>
          </a:bodyPr>
          <a:lstStyle>
            <a:lvl1pPr marL="0" indent="0">
              <a:lnSpc>
                <a:spcPct val="85000"/>
              </a:lnSpc>
              <a:buNone/>
              <a:defRPr lang="en-US" sz="2800" b="1">
                <a:latin typeface="Graphik-Semibold" panose="020B0703030202060203" pitchFamily="34" charset="0"/>
                <a:ea typeface="+mj-ea"/>
                <a:cs typeface="+mj-cs"/>
              </a:defRPr>
            </a:lvl1pPr>
          </a:lstStyle>
          <a:p>
            <a:pPr lvl="0" defTabSz="914377">
              <a:lnSpc>
                <a:spcPct val="85000"/>
              </a:lnSpc>
              <a:spcBef>
                <a:spcPct val="0"/>
              </a:spcBef>
              <a:spcAft>
                <a:spcPts val="0"/>
              </a:spcAft>
            </a:pPr>
            <a:r>
              <a:rPr lang="en-US"/>
              <a:t>Click To Edit Master Title Slide</a:t>
            </a:r>
          </a:p>
        </p:txBody>
      </p:sp>
    </p:spTree>
    <p:extLst>
      <p:ext uri="{BB962C8B-B14F-4D97-AF65-F5344CB8AC3E}">
        <p14:creationId xmlns:p14="http://schemas.microsoft.com/office/powerpoint/2010/main" val="4090747919"/>
      </p:ext>
    </p:extLst>
  </p:cSld>
  <p:clrMapOvr>
    <a:masterClrMapping/>
  </p:clrMapOvr>
  <p:extLst>
    <p:ext uri="{DCECCB84-F9BA-43D5-87BE-67443E8EF086}">
      <p15:sldGuideLst xmlns:p15="http://schemas.microsoft.com/office/powerpoint/2012/main">
        <p15:guide id="1" orient="horz" pos="164">
          <p15:clr>
            <a:srgbClr val="FBAE40"/>
          </p15:clr>
        </p15:guide>
        <p15:guide id="2" orient="horz" pos="368">
          <p15:clr>
            <a:srgbClr val="FBAE40"/>
          </p15:clr>
        </p15:guide>
        <p15:guide id="3" orient="horz" pos="640">
          <p15:clr>
            <a:srgbClr val="FBAE40"/>
          </p15:clr>
        </p15:guide>
        <p15:guide id="4" orient="horz" pos="408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w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A852A9-8933-496B-9D79-EE1F5CF70E4F}"/>
              </a:ext>
            </a:extLst>
          </p:cNvPr>
          <p:cNvSpPr>
            <a:spLocks noGrp="1"/>
          </p:cNvSpPr>
          <p:nvPr>
            <p:ph type="body" sz="quarter" idx="10" hasCustomPrompt="1"/>
          </p:nvPr>
        </p:nvSpPr>
        <p:spPr>
          <a:xfrm>
            <a:off x="380209" y="344592"/>
            <a:ext cx="11430001" cy="384049"/>
          </a:xfrm>
          <a:prstGeom prst="rect">
            <a:avLst/>
          </a:prstGeom>
        </p:spPr>
        <p:txBody>
          <a:bodyPr vert="horz" wrap="square" lIns="0" tIns="0" rIns="0" bIns="0" rtlCol="0">
            <a:noAutofit/>
          </a:bodyPr>
          <a:lstStyle>
            <a:lvl1pPr marL="0" indent="0">
              <a:lnSpc>
                <a:spcPct val="85000"/>
              </a:lnSpc>
              <a:buNone/>
              <a:defRPr lang="en-US" sz="2800" b="1" dirty="0">
                <a:latin typeface="Graphik-Semibold" panose="020B0703030202060203" pitchFamily="34" charset="0"/>
                <a:ea typeface="+mj-ea"/>
                <a:cs typeface="+mj-cs"/>
              </a:defRPr>
            </a:lvl1pPr>
          </a:lstStyle>
          <a:p>
            <a:pPr lvl="0" defTabSz="914377">
              <a:lnSpc>
                <a:spcPct val="85000"/>
              </a:lnSpc>
              <a:spcBef>
                <a:spcPct val="0"/>
              </a:spcBef>
              <a:spcAft>
                <a:spcPts val="0"/>
              </a:spcAft>
            </a:pPr>
            <a:r>
              <a:rPr lang="en-US"/>
              <a:t>Click To Edit Master Title Slide</a:t>
            </a:r>
          </a:p>
        </p:txBody>
      </p:sp>
      <p:sp>
        <p:nvSpPr>
          <p:cNvPr id="2" name="Text Placeholder 3">
            <a:extLst>
              <a:ext uri="{FF2B5EF4-FFF2-40B4-BE49-F238E27FC236}">
                <a16:creationId xmlns:a16="http://schemas.microsoft.com/office/drawing/2014/main" id="{190B20FC-D4DA-8348-41B0-D46D8743DCC4}"/>
              </a:ext>
            </a:extLst>
          </p:cNvPr>
          <p:cNvSpPr>
            <a:spLocks noGrp="1"/>
          </p:cNvSpPr>
          <p:nvPr>
            <p:ph type="body" sz="quarter" idx="11" hasCustomPrompt="1"/>
          </p:nvPr>
        </p:nvSpPr>
        <p:spPr>
          <a:xfrm>
            <a:off x="380208" y="728641"/>
            <a:ext cx="11430001" cy="384048"/>
          </a:xfrm>
        </p:spPr>
        <p:txBody>
          <a:bodyPr anchor="t"/>
          <a:lstStyle>
            <a:lvl1pPr marL="0" indent="0">
              <a:spcAft>
                <a:spcPts val="0"/>
              </a:spcAft>
              <a:buNone/>
              <a:defRPr sz="1600">
                <a:solidFill>
                  <a:schemeClr val="tx1"/>
                </a:solidFill>
                <a:latin typeface="+mn-lt"/>
              </a:defRPr>
            </a:lvl1pPr>
          </a:lstStyle>
          <a:p>
            <a:pPr lvl="0"/>
            <a:r>
              <a:rPr lang="en-US"/>
              <a:t>Place subtitle here 16pt</a:t>
            </a:r>
          </a:p>
        </p:txBody>
      </p:sp>
    </p:spTree>
    <p:extLst>
      <p:ext uri="{BB962C8B-B14F-4D97-AF65-F5344CB8AC3E}">
        <p14:creationId xmlns:p14="http://schemas.microsoft.com/office/powerpoint/2010/main" val="1440226122"/>
      </p:ext>
    </p:extLst>
  </p:cSld>
  <p:clrMapOvr>
    <a:masterClrMapping/>
  </p:clrMapOvr>
  <p:extLst>
    <p:ext uri="{DCECCB84-F9BA-43D5-87BE-67443E8EF086}">
      <p15:sldGuideLst xmlns:p15="http://schemas.microsoft.com/office/powerpoint/2012/main">
        <p15:guide id="1" orient="horz" pos="164">
          <p15:clr>
            <a:srgbClr val="FBAE40"/>
          </p15:clr>
        </p15:guide>
        <p15:guide id="2" orient="horz" pos="368">
          <p15:clr>
            <a:srgbClr val="FBAE40"/>
          </p15:clr>
        </p15:guide>
        <p15:guide id="3" orient="horz" pos="640">
          <p15:clr>
            <a:srgbClr val="FBAE40"/>
          </p15:clr>
        </p15:guide>
        <p15:guide id="4" orient="horz" pos="408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line Title w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A852A9-8933-496B-9D79-EE1F5CF70E4F}"/>
              </a:ext>
            </a:extLst>
          </p:cNvPr>
          <p:cNvSpPr>
            <a:spLocks noGrp="1"/>
          </p:cNvSpPr>
          <p:nvPr>
            <p:ph type="body" sz="quarter" idx="10" hasCustomPrompt="1"/>
          </p:nvPr>
        </p:nvSpPr>
        <p:spPr>
          <a:xfrm>
            <a:off x="380209" y="344592"/>
            <a:ext cx="11430001" cy="778152"/>
          </a:xfrm>
          <a:prstGeom prst="rect">
            <a:avLst/>
          </a:prstGeom>
        </p:spPr>
        <p:txBody>
          <a:bodyPr vert="horz" wrap="square" lIns="0" tIns="0" rIns="0" bIns="0" rtlCol="0">
            <a:noAutofit/>
          </a:bodyPr>
          <a:lstStyle>
            <a:lvl1pPr marL="0" indent="0">
              <a:lnSpc>
                <a:spcPct val="85000"/>
              </a:lnSpc>
              <a:buNone/>
              <a:defRPr lang="en-US" sz="2800" b="1" dirty="0">
                <a:latin typeface="Graphik-Semibold" panose="020B0703030202060203" pitchFamily="34" charset="0"/>
                <a:ea typeface="+mj-ea"/>
                <a:cs typeface="+mj-cs"/>
              </a:defRPr>
            </a:lvl1pPr>
          </a:lstStyle>
          <a:p>
            <a:pPr lvl="0" defTabSz="914377">
              <a:lnSpc>
                <a:spcPct val="85000"/>
              </a:lnSpc>
              <a:spcBef>
                <a:spcPct val="0"/>
              </a:spcBef>
              <a:spcAft>
                <a:spcPts val="0"/>
              </a:spcAft>
            </a:pPr>
            <a:r>
              <a:rPr lang="en-US"/>
              <a:t>Click To Edit Master Title Slide</a:t>
            </a:r>
          </a:p>
          <a:p>
            <a:pPr marL="0" marR="0" lvl="0" indent="0" algn="l" defTabSz="914377" rtl="0" eaLnBrk="1" fontAlgn="auto" latinLnBrk="0" hangingPunct="1">
              <a:lnSpc>
                <a:spcPct val="85000"/>
              </a:lnSpc>
              <a:spcBef>
                <a:spcPct val="0"/>
              </a:spcBef>
              <a:spcAft>
                <a:spcPts val="0"/>
              </a:spcAft>
              <a:buClrTx/>
              <a:buSzTx/>
              <a:buFont typeface="Graphik" panose="020B0604020202020204" pitchFamily="34" charset="0"/>
              <a:buNone/>
              <a:tabLst/>
              <a:defRPr/>
            </a:pPr>
            <a:r>
              <a:rPr lang="en-US"/>
              <a:t>Click To Edit Master Title Slide</a:t>
            </a:r>
          </a:p>
        </p:txBody>
      </p:sp>
      <p:sp>
        <p:nvSpPr>
          <p:cNvPr id="2" name="Text Placeholder 3">
            <a:extLst>
              <a:ext uri="{FF2B5EF4-FFF2-40B4-BE49-F238E27FC236}">
                <a16:creationId xmlns:a16="http://schemas.microsoft.com/office/drawing/2014/main" id="{190B20FC-D4DA-8348-41B0-D46D8743DCC4}"/>
              </a:ext>
            </a:extLst>
          </p:cNvPr>
          <p:cNvSpPr>
            <a:spLocks noGrp="1"/>
          </p:cNvSpPr>
          <p:nvPr>
            <p:ph type="body" sz="quarter" idx="11" hasCustomPrompt="1"/>
          </p:nvPr>
        </p:nvSpPr>
        <p:spPr>
          <a:xfrm>
            <a:off x="380208" y="1122744"/>
            <a:ext cx="11430001" cy="384048"/>
          </a:xfrm>
        </p:spPr>
        <p:txBody>
          <a:bodyPr anchor="t"/>
          <a:lstStyle>
            <a:lvl1pPr marL="0" indent="0">
              <a:spcAft>
                <a:spcPts val="0"/>
              </a:spcAft>
              <a:buNone/>
              <a:defRPr sz="1600">
                <a:solidFill>
                  <a:schemeClr val="tx1"/>
                </a:solidFill>
                <a:latin typeface="+mn-lt"/>
              </a:defRPr>
            </a:lvl1pPr>
          </a:lstStyle>
          <a:p>
            <a:pPr lvl="0"/>
            <a:r>
              <a:rPr lang="en-US"/>
              <a:t>Place subtitle here 16pt</a:t>
            </a:r>
          </a:p>
        </p:txBody>
      </p:sp>
    </p:spTree>
    <p:extLst>
      <p:ext uri="{BB962C8B-B14F-4D97-AF65-F5344CB8AC3E}">
        <p14:creationId xmlns:p14="http://schemas.microsoft.com/office/powerpoint/2010/main" val="213040908"/>
      </p:ext>
    </p:extLst>
  </p:cSld>
  <p:clrMapOvr>
    <a:masterClrMapping/>
  </p:clrMapOvr>
  <p:extLst>
    <p:ext uri="{DCECCB84-F9BA-43D5-87BE-67443E8EF086}">
      <p15:sldGuideLst xmlns:p15="http://schemas.microsoft.com/office/powerpoint/2012/main">
        <p15:guide id="1" orient="horz" pos="164">
          <p15:clr>
            <a:srgbClr val="FBAE40"/>
          </p15:clr>
        </p15:guide>
        <p15:guide id="2" orient="horz" pos="368">
          <p15:clr>
            <a:srgbClr val="FBAE40"/>
          </p15:clr>
        </p15:guide>
        <p15:guide id="3" orient="horz" pos="640">
          <p15:clr>
            <a:srgbClr val="FBAE40"/>
          </p15:clr>
        </p15:guide>
        <p15:guide id="4" orient="horz" pos="408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107274-23DF-0898-4BDD-2FF683E81FB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2025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grpSp>
        <p:nvGrpSpPr>
          <p:cNvPr id="19" name="Group 18">
            <a:extLst>
              <a:ext uri="{FF2B5EF4-FFF2-40B4-BE49-F238E27FC236}">
                <a16:creationId xmlns:a16="http://schemas.microsoft.com/office/drawing/2014/main" id="{65D19CD6-37EF-7987-12AC-488D1B61C517}"/>
              </a:ext>
            </a:extLst>
          </p:cNvPr>
          <p:cNvGrpSpPr/>
          <p:nvPr userDrawn="1"/>
        </p:nvGrpSpPr>
        <p:grpSpPr>
          <a:xfrm>
            <a:off x="381000" y="6469668"/>
            <a:ext cx="1393812" cy="197311"/>
            <a:chOff x="8417578" y="567698"/>
            <a:chExt cx="3027158" cy="428530"/>
          </a:xfrm>
        </p:grpSpPr>
        <p:pic>
          <p:nvPicPr>
            <p:cNvPr id="20" name="Picture 2">
              <a:extLst>
                <a:ext uri="{FF2B5EF4-FFF2-40B4-BE49-F238E27FC236}">
                  <a16:creationId xmlns:a16="http://schemas.microsoft.com/office/drawing/2014/main" id="{74BA1EDB-4B49-461A-065D-7458F22CB7FB}"/>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54731C9B-0A9F-5C26-F178-ADDAE681C1F9}"/>
                </a:ext>
              </a:extLst>
            </p:cNvPr>
            <p:cNvGrpSpPr>
              <a:grpSpLocks noChangeAspect="1"/>
            </p:cNvGrpSpPr>
            <p:nvPr userDrawn="1"/>
          </p:nvGrpSpPr>
          <p:grpSpPr>
            <a:xfrm>
              <a:off x="8417578" y="567698"/>
              <a:ext cx="1489747" cy="399866"/>
              <a:chOff x="9638475" y="1219200"/>
              <a:chExt cx="1389888" cy="373063"/>
            </a:xfrm>
          </p:grpSpPr>
          <p:pic>
            <p:nvPicPr>
              <p:cNvPr id="23" name="Picture 22">
                <a:extLst>
                  <a:ext uri="{FF2B5EF4-FFF2-40B4-BE49-F238E27FC236}">
                    <a16:creationId xmlns:a16="http://schemas.microsoft.com/office/drawing/2014/main" id="{970D84DE-93B2-5761-0CDD-4020EE3BC42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24" name="Freeform 5">
                <a:extLst>
                  <a:ext uri="{FF2B5EF4-FFF2-40B4-BE49-F238E27FC236}">
                    <a16:creationId xmlns:a16="http://schemas.microsoft.com/office/drawing/2014/main" id="{51C7AC34-B7F9-57F0-A61E-9B49BE424987}"/>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22" name="Straight Connector 21">
              <a:extLst>
                <a:ext uri="{FF2B5EF4-FFF2-40B4-BE49-F238E27FC236}">
                  <a16:creationId xmlns:a16="http://schemas.microsoft.com/office/drawing/2014/main" id="{96795977-B79F-2302-8062-9432D1743728}"/>
                </a:ext>
              </a:extLst>
            </p:cNvPr>
            <p:cNvCxnSpPr/>
            <p:nvPr userDrawn="1"/>
          </p:nvCxnSpPr>
          <p:spPr>
            <a:xfrm>
              <a:off x="10112963" y="596363"/>
              <a:ext cx="0" cy="39986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5005348"/>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 y="0"/>
            <a:ext cx="12192001"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grpSp>
        <p:nvGrpSpPr>
          <p:cNvPr id="3" name="Group 2">
            <a:extLst>
              <a:ext uri="{FF2B5EF4-FFF2-40B4-BE49-F238E27FC236}">
                <a16:creationId xmlns:a16="http://schemas.microsoft.com/office/drawing/2014/main" id="{B206CB6E-1A2C-4A9A-1BFF-95CF683F7825}"/>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ABF9178D-DDA9-D732-29D0-169E31360FA2}"/>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FF4BB0C-0116-0065-D8AA-55164FA8FFF7}"/>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268A7B86-CC1C-2258-910E-DFCD2B09059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D32CCD95-5A57-B1ED-69EF-943BB08B5445}"/>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9" name="Straight Connector 8">
              <a:extLst>
                <a:ext uri="{FF2B5EF4-FFF2-40B4-BE49-F238E27FC236}">
                  <a16:creationId xmlns:a16="http://schemas.microsoft.com/office/drawing/2014/main" id="{3B09987B-09B1-6F50-6D3D-7AD7E7C196AA}"/>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5" name="Picture 24" descr="A person pushing a stroller&#10;&#10;Description automatically generated with medium confidence">
            <a:extLst>
              <a:ext uri="{FF2B5EF4-FFF2-40B4-BE49-F238E27FC236}">
                <a16:creationId xmlns:a16="http://schemas.microsoft.com/office/drawing/2014/main" id="{8C94505E-AC52-E39F-05E7-DB2F34EE7572}"/>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767786" y="1274064"/>
            <a:ext cx="6464808" cy="4309872"/>
          </a:xfrm>
          <a:prstGeom prst="rect">
            <a:avLst/>
          </a:prstGeom>
        </p:spPr>
      </p:pic>
      <p:pic>
        <p:nvPicPr>
          <p:cNvPr id="7" name="Picture 6" descr="A picture containing white, sketch, design&#10;&#10;Description automatically generated">
            <a:extLst>
              <a:ext uri="{FF2B5EF4-FFF2-40B4-BE49-F238E27FC236}">
                <a16:creationId xmlns:a16="http://schemas.microsoft.com/office/drawing/2014/main" id="{4FB8983C-ADAA-C9FC-38AA-A61FCB137FC5}"/>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21456"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3597727724"/>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grpSp>
        <p:nvGrpSpPr>
          <p:cNvPr id="3" name="Group 2">
            <a:extLst>
              <a:ext uri="{FF2B5EF4-FFF2-40B4-BE49-F238E27FC236}">
                <a16:creationId xmlns:a16="http://schemas.microsoft.com/office/drawing/2014/main" id="{37BE4917-051A-BB1F-03B8-DE62488F18C9}"/>
              </a:ext>
            </a:extLst>
          </p:cNvPr>
          <p:cNvGrpSpPr/>
          <p:nvPr userDrawn="1"/>
        </p:nvGrpSpPr>
        <p:grpSpPr>
          <a:xfrm>
            <a:off x="381000" y="6469668"/>
            <a:ext cx="1393812" cy="197311"/>
            <a:chOff x="8417578" y="567698"/>
            <a:chExt cx="3027158" cy="428530"/>
          </a:xfrm>
        </p:grpSpPr>
        <p:pic>
          <p:nvPicPr>
            <p:cNvPr id="4" name="Picture 2">
              <a:extLst>
                <a:ext uri="{FF2B5EF4-FFF2-40B4-BE49-F238E27FC236}">
                  <a16:creationId xmlns:a16="http://schemas.microsoft.com/office/drawing/2014/main" id="{B4645920-517C-EC3C-EF6E-0A618C59BC38}"/>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05516B5-962D-48B0-F94E-7DE0684CDD96}"/>
                </a:ext>
              </a:extLst>
            </p:cNvPr>
            <p:cNvGrpSpPr>
              <a:grpSpLocks noChangeAspect="1"/>
            </p:cNvGrpSpPr>
            <p:nvPr userDrawn="1"/>
          </p:nvGrpSpPr>
          <p:grpSpPr>
            <a:xfrm>
              <a:off x="8417578" y="567698"/>
              <a:ext cx="1489747" cy="399866"/>
              <a:chOff x="9638475" y="1219200"/>
              <a:chExt cx="1389888" cy="373063"/>
            </a:xfrm>
          </p:grpSpPr>
          <p:pic>
            <p:nvPicPr>
              <p:cNvPr id="9" name="Picture 8">
                <a:extLst>
                  <a:ext uri="{FF2B5EF4-FFF2-40B4-BE49-F238E27FC236}">
                    <a16:creationId xmlns:a16="http://schemas.microsoft.com/office/drawing/2014/main" id="{013F95E0-AA12-CC6D-0B0D-F79B179E1A1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FCD9F393-8FFB-392A-1EA2-6A6CBEE5D470}"/>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7104A4DE-056C-B115-1B31-D0303C5A178C}"/>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Picture 16" descr="A picture containing outdoor, vehicle, land vehicle, building&#10;&#10;Description automatically generated">
            <a:extLst>
              <a:ext uri="{FF2B5EF4-FFF2-40B4-BE49-F238E27FC236}">
                <a16:creationId xmlns:a16="http://schemas.microsoft.com/office/drawing/2014/main" id="{8818C5D8-BDAD-E511-EFBA-F5089EB1CDEF}"/>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767786" y="1274064"/>
            <a:ext cx="6458712" cy="4309872"/>
          </a:xfrm>
          <a:prstGeom prst="rect">
            <a:avLst/>
          </a:prstGeom>
        </p:spPr>
      </p:pic>
      <p:pic>
        <p:nvPicPr>
          <p:cNvPr id="10" name="Picture 9" descr="A picture containing white, sketch, design&#10;&#10;Description automatically generated">
            <a:extLst>
              <a:ext uri="{FF2B5EF4-FFF2-40B4-BE49-F238E27FC236}">
                <a16:creationId xmlns:a16="http://schemas.microsoft.com/office/drawing/2014/main" id="{550C720F-583A-101D-1D8E-19C35412268C}"/>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78008"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1622664259"/>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grpSp>
        <p:nvGrpSpPr>
          <p:cNvPr id="3" name="Group 2">
            <a:extLst>
              <a:ext uri="{FF2B5EF4-FFF2-40B4-BE49-F238E27FC236}">
                <a16:creationId xmlns:a16="http://schemas.microsoft.com/office/drawing/2014/main" id="{D5A975EF-B945-9A82-80DE-9E92F03BB7D8}"/>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3F785CE6-7B05-F558-2D45-C12993B1A2C2}"/>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0DA00CD-98AF-E8FE-BF06-60289A0C4158}"/>
                </a:ext>
              </a:extLst>
            </p:cNvPr>
            <p:cNvGrpSpPr>
              <a:grpSpLocks noChangeAspect="1"/>
            </p:cNvGrpSpPr>
            <p:nvPr userDrawn="1"/>
          </p:nvGrpSpPr>
          <p:grpSpPr>
            <a:xfrm>
              <a:off x="8417578" y="567698"/>
              <a:ext cx="1489747" cy="399866"/>
              <a:chOff x="9638475" y="1219200"/>
              <a:chExt cx="1389888" cy="373063"/>
            </a:xfrm>
          </p:grpSpPr>
          <p:pic>
            <p:nvPicPr>
              <p:cNvPr id="9" name="Picture 8">
                <a:extLst>
                  <a:ext uri="{FF2B5EF4-FFF2-40B4-BE49-F238E27FC236}">
                    <a16:creationId xmlns:a16="http://schemas.microsoft.com/office/drawing/2014/main" id="{426025C7-0F9E-ECC3-ECD8-5E3C6845915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E2170C19-FCEA-0D42-7C3C-19790C932E5A}"/>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8" name="Straight Connector 7">
              <a:extLst>
                <a:ext uri="{FF2B5EF4-FFF2-40B4-BE49-F238E27FC236}">
                  <a16:creationId xmlns:a16="http://schemas.microsoft.com/office/drawing/2014/main" id="{25249BAA-006E-08C3-E98A-9FCA0729EEA7}"/>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Picture 14" descr="A picture containing sky, outdoor, cloud, airplane&#10;&#10;Description automatically generated">
            <a:extLst>
              <a:ext uri="{FF2B5EF4-FFF2-40B4-BE49-F238E27FC236}">
                <a16:creationId xmlns:a16="http://schemas.microsoft.com/office/drawing/2014/main" id="{4D673597-ACB5-4A70-D184-775E31FF95F3}"/>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767786" y="1274064"/>
            <a:ext cx="6442775" cy="4298508"/>
          </a:xfrm>
          <a:prstGeom prst="rect">
            <a:avLst/>
          </a:prstGeom>
        </p:spPr>
      </p:pic>
      <p:pic>
        <p:nvPicPr>
          <p:cNvPr id="10" name="Picture 9" descr="A picture containing white, sketch, design&#10;&#10;Description automatically generated">
            <a:extLst>
              <a:ext uri="{FF2B5EF4-FFF2-40B4-BE49-F238E27FC236}">
                <a16:creationId xmlns:a16="http://schemas.microsoft.com/office/drawing/2014/main" id="{CF56E849-D25E-7CF6-BFE8-2A449676E8C4}"/>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78008"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404780156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Horizontal, Highly Visual">
    <p:spTree>
      <p:nvGrpSpPr>
        <p:cNvPr id="1" name=""/>
        <p:cNvGrpSpPr/>
        <p:nvPr/>
      </p:nvGrpSpPr>
      <p:grpSpPr>
        <a:xfrm>
          <a:off x="0" y="0"/>
          <a:ext cx="0" cy="0"/>
          <a:chOff x="0" y="0"/>
          <a:chExt cx="0" cy="0"/>
        </a:xfrm>
      </p:grpSpPr>
      <p:sp>
        <p:nvSpPr>
          <p:cNvPr id="10" name="Supporting Image">
            <a:extLst>
              <a:ext uri="{FF2B5EF4-FFF2-40B4-BE49-F238E27FC236}">
                <a16:creationId xmlns:a16="http://schemas.microsoft.com/office/drawing/2014/main" id="{6D4132D8-6B68-C840-BF70-235ADEE1CBD7}"/>
              </a:ext>
            </a:extLst>
          </p:cNvPr>
          <p:cNvSpPr>
            <a:spLocks noGrp="1"/>
          </p:cNvSpPr>
          <p:nvPr>
            <p:ph type="pic" sz="quarter" idx="15" hasCustomPrompt="1"/>
          </p:nvPr>
        </p:nvSpPr>
        <p:spPr>
          <a:xfrm>
            <a:off x="0" y="0"/>
            <a:ext cx="12192000" cy="3225800"/>
          </a:xfrm>
        </p:spPr>
        <p:txBody>
          <a:bodyPr tIns="0" anchor="ctr" anchorCtr="0"/>
          <a:lstStyle>
            <a:lvl1pPr algn="ctr">
              <a:defRPr sz="1400">
                <a:solidFill>
                  <a:schemeClr val="tx1"/>
                </a:solidFill>
              </a:defRPr>
            </a:lvl1pPr>
          </a:lstStyle>
          <a:p>
            <a:r>
              <a:rPr lang="en-US"/>
              <a:t>Picture</a:t>
            </a:r>
          </a:p>
        </p:txBody>
      </p:sp>
      <p:sp>
        <p:nvSpPr>
          <p:cNvPr id="33" name="Title ">
            <a:extLst>
              <a:ext uri="{FF2B5EF4-FFF2-40B4-BE49-F238E27FC236}">
                <a16:creationId xmlns:a16="http://schemas.microsoft.com/office/drawing/2014/main" id="{F766590A-0D40-6841-B78B-70DE63D7B27B}"/>
              </a:ext>
            </a:extLst>
          </p:cNvPr>
          <p:cNvSpPr>
            <a:spLocks noGrp="1"/>
          </p:cNvSpPr>
          <p:nvPr>
            <p:ph type="title"/>
          </p:nvPr>
        </p:nvSpPr>
        <p:spPr>
          <a:xfrm>
            <a:off x="0" y="2422358"/>
            <a:ext cx="12192000" cy="803442"/>
          </a:xfrm>
          <a:gradFill>
            <a:gsLst>
              <a:gs pos="0">
                <a:schemeClr val="tx2">
                  <a:alpha val="90000"/>
                </a:schemeClr>
              </a:gs>
              <a:gs pos="33000">
                <a:schemeClr val="accent1">
                  <a:lumMod val="100000"/>
                  <a:alpha val="90000"/>
                </a:schemeClr>
              </a:gs>
              <a:gs pos="100000">
                <a:schemeClr val="bg2">
                  <a:alpha val="90000"/>
                </a:schemeClr>
              </a:gs>
            </a:gsLst>
            <a:lin ang="10800000" scaled="1"/>
          </a:gradFill>
        </p:spPr>
        <p:txBody>
          <a:bodyPr lIns="576072" rIns="548640" anchor="ctr" anchorCtr="0"/>
          <a:lstStyle>
            <a:lvl1pPr>
              <a:lnSpc>
                <a:spcPct val="110000"/>
              </a:lnSpc>
              <a:defRPr>
                <a:solidFill>
                  <a:schemeClr val="bg1"/>
                </a:solidFill>
              </a:defRPr>
            </a:lvl1pPr>
          </a:lstStyle>
          <a:p>
            <a:r>
              <a:rPr lang="en-US"/>
              <a:t>Click to edit Master title style</a:t>
            </a:r>
          </a:p>
        </p:txBody>
      </p:sp>
      <p:sp>
        <p:nvSpPr>
          <p:cNvPr id="20" name="Section 1 Placeholder">
            <a:extLst>
              <a:ext uri="{FF2B5EF4-FFF2-40B4-BE49-F238E27FC236}">
                <a16:creationId xmlns:a16="http://schemas.microsoft.com/office/drawing/2014/main" id="{EEA84A93-F77E-3C41-8341-6F8D8C00B54A}"/>
              </a:ext>
            </a:extLst>
          </p:cNvPr>
          <p:cNvSpPr>
            <a:spLocks noGrp="1"/>
          </p:cNvSpPr>
          <p:nvPr>
            <p:ph type="body" sz="quarter" idx="20" hasCustomPrompt="1"/>
          </p:nvPr>
        </p:nvSpPr>
        <p:spPr>
          <a:xfrm>
            <a:off x="584073" y="3671343"/>
            <a:ext cx="1828800" cy="521208"/>
          </a:xfrm>
        </p:spPr>
        <p:txBody>
          <a:bodyPr anchor="ctr" anchorCtr="0">
            <a:noAutofit/>
          </a:bodyPr>
          <a:lstStyle>
            <a:lvl1pPr algn="ctr">
              <a:defRPr sz="4000" b="0" i="0">
                <a:solidFill>
                  <a:schemeClr val="tx2"/>
                </a:solidFill>
                <a:latin typeface="FedEx Sans Light" panose="020B0403020203020204" pitchFamily="34" charset="0"/>
                <a:ea typeface="FedEx Sans Light" panose="020B0403020203020204" pitchFamily="34" charset="0"/>
                <a:cs typeface="FedEx Sans Light" panose="020B0403020203020204" pitchFamily="34" charset="0"/>
              </a:defRPr>
            </a:lvl1pPr>
            <a:lvl2pPr algn="ctr">
              <a:defRPr sz="1400"/>
            </a:lvl2pPr>
          </a:lstStyle>
          <a:p>
            <a:pPr lvl="0"/>
            <a:r>
              <a:rPr lang="en-US"/>
              <a:t>000</a:t>
            </a:r>
          </a:p>
        </p:txBody>
      </p:sp>
      <p:sp>
        <p:nvSpPr>
          <p:cNvPr id="9" name="Text Placeholder 1">
            <a:extLst>
              <a:ext uri="{FF2B5EF4-FFF2-40B4-BE49-F238E27FC236}">
                <a16:creationId xmlns:a16="http://schemas.microsoft.com/office/drawing/2014/main" id="{E469B8C2-D32D-5045-BF2B-9A859456BA3F}"/>
              </a:ext>
            </a:extLst>
          </p:cNvPr>
          <p:cNvSpPr>
            <a:spLocks noGrp="1"/>
          </p:cNvSpPr>
          <p:nvPr>
            <p:ph type="body" sz="quarter" idx="12"/>
          </p:nvPr>
        </p:nvSpPr>
        <p:spPr>
          <a:xfrm>
            <a:off x="584073" y="4489047"/>
            <a:ext cx="1828800" cy="1530754"/>
          </a:xfrm>
        </p:spPr>
        <p:txBody>
          <a:bodyPr/>
          <a:lstStyle>
            <a:lvl1pPr algn="ctr">
              <a:spcAft>
                <a:spcPts val="300"/>
              </a:spcAft>
              <a:defRPr sz="1400" b="1" i="0">
                <a:latin typeface="FedEx Sans" panose="020B0603020203020204" pitchFamily="34" charset="0"/>
                <a:ea typeface="FedEx Sans" panose="020B0603020203020204" pitchFamily="34" charset="0"/>
                <a:cs typeface="FedEx Sans" panose="020B0603020203020204" pitchFamily="34" charset="0"/>
              </a:defRPr>
            </a:lvl1pPr>
            <a:lvl2pPr algn="ctr">
              <a:spcAft>
                <a:spcPts val="300"/>
              </a:spcAft>
              <a:defRPr sz="1400" b="0" i="0">
                <a:latin typeface="FedEx Sans" panose="020B0603020203020204" pitchFamily="34" charset="0"/>
                <a:ea typeface="FedEx Sans" panose="020B0603020203020204" pitchFamily="34" charset="0"/>
                <a:cs typeface="FedEx Sans" panose="020B0603020203020204" pitchFamily="34" charset="0"/>
              </a:defRPr>
            </a:lvl2pPr>
          </a:lstStyle>
          <a:p>
            <a:pPr lvl="0"/>
            <a:r>
              <a:rPr lang="en-US"/>
              <a:t>Click to edit Master text styles</a:t>
            </a:r>
          </a:p>
          <a:p>
            <a:pPr lvl="1"/>
            <a:r>
              <a:rPr lang="en-US"/>
              <a:t>Second level</a:t>
            </a:r>
          </a:p>
        </p:txBody>
      </p:sp>
      <p:sp>
        <p:nvSpPr>
          <p:cNvPr id="23" name="Section 2 Placeholder">
            <a:extLst>
              <a:ext uri="{FF2B5EF4-FFF2-40B4-BE49-F238E27FC236}">
                <a16:creationId xmlns:a16="http://schemas.microsoft.com/office/drawing/2014/main" id="{A3B43458-C925-B741-A1AB-2CCE0D759FD8}"/>
              </a:ext>
            </a:extLst>
          </p:cNvPr>
          <p:cNvSpPr>
            <a:spLocks noGrp="1"/>
          </p:cNvSpPr>
          <p:nvPr>
            <p:ph type="body" sz="quarter" idx="21" hasCustomPrompt="1"/>
          </p:nvPr>
        </p:nvSpPr>
        <p:spPr>
          <a:xfrm>
            <a:off x="2885599" y="3671343"/>
            <a:ext cx="1828800" cy="521208"/>
          </a:xfrm>
        </p:spPr>
        <p:txBody>
          <a:bodyPr anchor="ctr" anchorCtr="0">
            <a:noAutofit/>
          </a:bodyPr>
          <a:lstStyle>
            <a:lvl1pPr algn="ctr">
              <a:defRPr sz="4000" b="0" i="0">
                <a:solidFill>
                  <a:schemeClr val="tx2"/>
                </a:solidFill>
                <a:latin typeface="FedEx Sans Light" panose="020B0403020203020204" pitchFamily="34" charset="0"/>
                <a:ea typeface="FedEx Sans Light" panose="020B0403020203020204" pitchFamily="34" charset="0"/>
                <a:cs typeface="FedEx Sans Light" panose="020B0403020203020204" pitchFamily="34" charset="0"/>
              </a:defRPr>
            </a:lvl1pPr>
            <a:lvl2pPr algn="ctr">
              <a:defRPr sz="1400"/>
            </a:lvl2pPr>
          </a:lstStyle>
          <a:p>
            <a:pPr lvl="0"/>
            <a:r>
              <a:rPr lang="en-US"/>
              <a:t>000</a:t>
            </a:r>
          </a:p>
        </p:txBody>
      </p:sp>
      <p:sp>
        <p:nvSpPr>
          <p:cNvPr id="21" name="Text Placeholder 2">
            <a:extLst>
              <a:ext uri="{FF2B5EF4-FFF2-40B4-BE49-F238E27FC236}">
                <a16:creationId xmlns:a16="http://schemas.microsoft.com/office/drawing/2014/main" id="{CD093230-AA68-8343-9940-DF9AB8EE0633}"/>
              </a:ext>
            </a:extLst>
          </p:cNvPr>
          <p:cNvSpPr>
            <a:spLocks noGrp="1"/>
          </p:cNvSpPr>
          <p:nvPr>
            <p:ph type="body" sz="quarter" idx="25"/>
          </p:nvPr>
        </p:nvSpPr>
        <p:spPr>
          <a:xfrm>
            <a:off x="2885599" y="4489046"/>
            <a:ext cx="1828800" cy="1530754"/>
          </a:xfrm>
        </p:spPr>
        <p:txBody>
          <a:bodyPr/>
          <a:lstStyle>
            <a:lvl1pPr algn="ctr">
              <a:spcAft>
                <a:spcPts val="300"/>
              </a:spcAft>
              <a:defRPr sz="1400" b="1" i="0">
                <a:latin typeface="FedEx Sans" panose="020B0603020203020204" pitchFamily="34" charset="0"/>
                <a:ea typeface="FedEx Sans" panose="020B0603020203020204" pitchFamily="34" charset="0"/>
                <a:cs typeface="FedEx Sans" panose="020B0603020203020204" pitchFamily="34" charset="0"/>
              </a:defRPr>
            </a:lvl1pPr>
            <a:lvl2pPr algn="ctr">
              <a:spcAft>
                <a:spcPts val="300"/>
              </a:spcAft>
              <a:defRPr sz="1400" b="0" i="0">
                <a:latin typeface="FedEx Sans" panose="020B0603020203020204" pitchFamily="34" charset="0"/>
                <a:ea typeface="FedEx Sans" panose="020B0603020203020204" pitchFamily="34" charset="0"/>
                <a:cs typeface="FedEx Sans" panose="020B0603020203020204" pitchFamily="34" charset="0"/>
              </a:defRPr>
            </a:lvl2pPr>
          </a:lstStyle>
          <a:p>
            <a:pPr lvl="0"/>
            <a:r>
              <a:rPr lang="en-US"/>
              <a:t>Click to edit Master text styles</a:t>
            </a:r>
          </a:p>
          <a:p>
            <a:pPr lvl="1"/>
            <a:r>
              <a:rPr lang="en-US"/>
              <a:t>Second level</a:t>
            </a:r>
          </a:p>
        </p:txBody>
      </p:sp>
      <p:sp>
        <p:nvSpPr>
          <p:cNvPr id="24" name="Section 3 Placeholder">
            <a:extLst>
              <a:ext uri="{FF2B5EF4-FFF2-40B4-BE49-F238E27FC236}">
                <a16:creationId xmlns:a16="http://schemas.microsoft.com/office/drawing/2014/main" id="{DE46D1A5-2D46-3F4B-9B6F-544FC95D67CA}"/>
              </a:ext>
            </a:extLst>
          </p:cNvPr>
          <p:cNvSpPr>
            <a:spLocks noGrp="1"/>
          </p:cNvSpPr>
          <p:nvPr>
            <p:ph type="body" sz="quarter" idx="22" hasCustomPrompt="1"/>
          </p:nvPr>
        </p:nvSpPr>
        <p:spPr>
          <a:xfrm>
            <a:off x="5187125" y="3671343"/>
            <a:ext cx="1828800" cy="521208"/>
          </a:xfrm>
        </p:spPr>
        <p:txBody>
          <a:bodyPr anchor="ctr" anchorCtr="0">
            <a:noAutofit/>
          </a:bodyPr>
          <a:lstStyle>
            <a:lvl1pPr algn="ctr">
              <a:defRPr sz="4000" b="0" i="0">
                <a:solidFill>
                  <a:schemeClr val="tx2"/>
                </a:solidFill>
                <a:latin typeface="FedEx Sans Light" panose="020B0403020203020204" pitchFamily="34" charset="0"/>
                <a:ea typeface="FedEx Sans Light" panose="020B0403020203020204" pitchFamily="34" charset="0"/>
                <a:cs typeface="FedEx Sans Light" panose="020B0403020203020204" pitchFamily="34" charset="0"/>
              </a:defRPr>
            </a:lvl1pPr>
            <a:lvl2pPr algn="ctr">
              <a:defRPr sz="1400"/>
            </a:lvl2pPr>
          </a:lstStyle>
          <a:p>
            <a:pPr lvl="0"/>
            <a:r>
              <a:rPr lang="en-US"/>
              <a:t>000</a:t>
            </a:r>
          </a:p>
        </p:txBody>
      </p:sp>
      <p:sp>
        <p:nvSpPr>
          <p:cNvPr id="22" name="Text Placeholder 3">
            <a:extLst>
              <a:ext uri="{FF2B5EF4-FFF2-40B4-BE49-F238E27FC236}">
                <a16:creationId xmlns:a16="http://schemas.microsoft.com/office/drawing/2014/main" id="{9F67DE24-FD1B-CF45-894E-CE915D1C2753}"/>
              </a:ext>
            </a:extLst>
          </p:cNvPr>
          <p:cNvSpPr>
            <a:spLocks noGrp="1"/>
          </p:cNvSpPr>
          <p:nvPr>
            <p:ph type="body" sz="quarter" idx="26"/>
          </p:nvPr>
        </p:nvSpPr>
        <p:spPr>
          <a:xfrm>
            <a:off x="5187125" y="4489047"/>
            <a:ext cx="1828800" cy="1530754"/>
          </a:xfrm>
        </p:spPr>
        <p:txBody>
          <a:bodyPr/>
          <a:lstStyle>
            <a:lvl1pPr algn="ctr">
              <a:spcAft>
                <a:spcPts val="300"/>
              </a:spcAft>
              <a:defRPr sz="1400" b="1" i="0">
                <a:latin typeface="FedEx Sans" panose="020B0603020203020204" pitchFamily="34" charset="0"/>
                <a:ea typeface="FedEx Sans" panose="020B0603020203020204" pitchFamily="34" charset="0"/>
                <a:cs typeface="FedEx Sans" panose="020B0603020203020204" pitchFamily="34" charset="0"/>
              </a:defRPr>
            </a:lvl1pPr>
            <a:lvl2pPr algn="ctr">
              <a:spcAft>
                <a:spcPts val="300"/>
              </a:spcAft>
              <a:defRPr sz="1400" b="0" i="0">
                <a:latin typeface="FedEx Sans" panose="020B0603020203020204" pitchFamily="34" charset="0"/>
                <a:ea typeface="FedEx Sans" panose="020B0603020203020204" pitchFamily="34" charset="0"/>
                <a:cs typeface="FedEx Sans" panose="020B0603020203020204" pitchFamily="34" charset="0"/>
              </a:defRPr>
            </a:lvl2pPr>
          </a:lstStyle>
          <a:p>
            <a:pPr lvl="0"/>
            <a:r>
              <a:rPr lang="en-US"/>
              <a:t>Click to edit Master text styles</a:t>
            </a:r>
          </a:p>
          <a:p>
            <a:pPr lvl="1"/>
            <a:r>
              <a:rPr lang="en-US"/>
              <a:t>Second level</a:t>
            </a:r>
          </a:p>
        </p:txBody>
      </p:sp>
      <p:sp>
        <p:nvSpPr>
          <p:cNvPr id="25" name="Section 4 Placeholder">
            <a:extLst>
              <a:ext uri="{FF2B5EF4-FFF2-40B4-BE49-F238E27FC236}">
                <a16:creationId xmlns:a16="http://schemas.microsoft.com/office/drawing/2014/main" id="{4F133E20-4C3B-B943-97D7-D3D0D7DDFFD8}"/>
              </a:ext>
            </a:extLst>
          </p:cNvPr>
          <p:cNvSpPr>
            <a:spLocks noGrp="1"/>
          </p:cNvSpPr>
          <p:nvPr>
            <p:ph type="body" sz="quarter" idx="23" hasCustomPrompt="1"/>
          </p:nvPr>
        </p:nvSpPr>
        <p:spPr>
          <a:xfrm>
            <a:off x="7488651" y="3671343"/>
            <a:ext cx="1828800" cy="521208"/>
          </a:xfrm>
        </p:spPr>
        <p:txBody>
          <a:bodyPr anchor="ctr" anchorCtr="0">
            <a:noAutofit/>
          </a:bodyPr>
          <a:lstStyle>
            <a:lvl1pPr algn="ctr">
              <a:defRPr sz="4000" b="0" i="0">
                <a:solidFill>
                  <a:schemeClr val="tx2"/>
                </a:solidFill>
                <a:latin typeface="FedEx Sans Light" panose="020B0403020203020204" pitchFamily="34" charset="0"/>
                <a:ea typeface="FedEx Sans Light" panose="020B0403020203020204" pitchFamily="34" charset="0"/>
                <a:cs typeface="FedEx Sans Light" panose="020B0403020203020204" pitchFamily="34" charset="0"/>
              </a:defRPr>
            </a:lvl1pPr>
            <a:lvl2pPr algn="ctr">
              <a:defRPr sz="1400"/>
            </a:lvl2pPr>
          </a:lstStyle>
          <a:p>
            <a:pPr lvl="0"/>
            <a:r>
              <a:rPr lang="en-US"/>
              <a:t>000</a:t>
            </a:r>
          </a:p>
        </p:txBody>
      </p:sp>
      <p:sp>
        <p:nvSpPr>
          <p:cNvPr id="27" name="Text Placeholder 4">
            <a:extLst>
              <a:ext uri="{FF2B5EF4-FFF2-40B4-BE49-F238E27FC236}">
                <a16:creationId xmlns:a16="http://schemas.microsoft.com/office/drawing/2014/main" id="{0DCDD65F-BF7B-944F-A7A3-3A9467883513}"/>
              </a:ext>
            </a:extLst>
          </p:cNvPr>
          <p:cNvSpPr>
            <a:spLocks noGrp="1"/>
          </p:cNvSpPr>
          <p:nvPr>
            <p:ph type="body" sz="quarter" idx="27"/>
          </p:nvPr>
        </p:nvSpPr>
        <p:spPr>
          <a:xfrm>
            <a:off x="7488651" y="4489046"/>
            <a:ext cx="1828800" cy="1530754"/>
          </a:xfrm>
        </p:spPr>
        <p:txBody>
          <a:bodyPr/>
          <a:lstStyle>
            <a:lvl1pPr algn="ctr">
              <a:spcAft>
                <a:spcPts val="300"/>
              </a:spcAft>
              <a:defRPr sz="1400" b="1" i="0">
                <a:latin typeface="FedEx Sans" panose="020B0603020203020204" pitchFamily="34" charset="0"/>
                <a:ea typeface="FedEx Sans" panose="020B0603020203020204" pitchFamily="34" charset="0"/>
                <a:cs typeface="FedEx Sans" panose="020B0603020203020204" pitchFamily="34" charset="0"/>
              </a:defRPr>
            </a:lvl1pPr>
            <a:lvl2pPr algn="ctr">
              <a:spcAft>
                <a:spcPts val="300"/>
              </a:spcAft>
              <a:defRPr sz="1400" b="0" i="0">
                <a:latin typeface="FedEx Sans" panose="020B0603020203020204" pitchFamily="34" charset="0"/>
                <a:ea typeface="FedEx Sans" panose="020B0603020203020204" pitchFamily="34" charset="0"/>
                <a:cs typeface="FedEx Sans" panose="020B0603020203020204" pitchFamily="34" charset="0"/>
              </a:defRPr>
            </a:lvl2pPr>
          </a:lstStyle>
          <a:p>
            <a:pPr lvl="0"/>
            <a:r>
              <a:rPr lang="en-US"/>
              <a:t>Click to edit Master text styles</a:t>
            </a:r>
          </a:p>
          <a:p>
            <a:pPr lvl="1"/>
            <a:r>
              <a:rPr lang="en-US"/>
              <a:t>Second level</a:t>
            </a:r>
          </a:p>
        </p:txBody>
      </p:sp>
      <p:sp>
        <p:nvSpPr>
          <p:cNvPr id="26" name="Section 5 Placeholder">
            <a:extLst>
              <a:ext uri="{FF2B5EF4-FFF2-40B4-BE49-F238E27FC236}">
                <a16:creationId xmlns:a16="http://schemas.microsoft.com/office/drawing/2014/main" id="{6D2B15E2-9E0F-6441-8BE9-19AC758028E0}"/>
              </a:ext>
            </a:extLst>
          </p:cNvPr>
          <p:cNvSpPr>
            <a:spLocks noGrp="1"/>
          </p:cNvSpPr>
          <p:nvPr>
            <p:ph type="body" sz="quarter" idx="24" hasCustomPrompt="1"/>
          </p:nvPr>
        </p:nvSpPr>
        <p:spPr>
          <a:xfrm>
            <a:off x="9790176" y="3671343"/>
            <a:ext cx="1828800" cy="521208"/>
          </a:xfrm>
        </p:spPr>
        <p:txBody>
          <a:bodyPr anchor="ctr" anchorCtr="0">
            <a:noAutofit/>
          </a:bodyPr>
          <a:lstStyle>
            <a:lvl1pPr algn="ctr">
              <a:defRPr sz="4000" b="0" i="0">
                <a:solidFill>
                  <a:schemeClr val="tx2"/>
                </a:solidFill>
                <a:latin typeface="FedEx Sans Light" panose="020B0403020203020204" pitchFamily="34" charset="0"/>
                <a:ea typeface="FedEx Sans Light" panose="020B0403020203020204" pitchFamily="34" charset="0"/>
                <a:cs typeface="FedEx Sans Light" panose="020B0403020203020204" pitchFamily="34" charset="0"/>
              </a:defRPr>
            </a:lvl1pPr>
            <a:lvl2pPr algn="ctr">
              <a:defRPr sz="1400"/>
            </a:lvl2pPr>
          </a:lstStyle>
          <a:p>
            <a:pPr lvl="0"/>
            <a:r>
              <a:rPr lang="en-US"/>
              <a:t>000</a:t>
            </a:r>
          </a:p>
        </p:txBody>
      </p:sp>
      <p:sp>
        <p:nvSpPr>
          <p:cNvPr id="28" name="Text Placeholder 5">
            <a:extLst>
              <a:ext uri="{FF2B5EF4-FFF2-40B4-BE49-F238E27FC236}">
                <a16:creationId xmlns:a16="http://schemas.microsoft.com/office/drawing/2014/main" id="{BC9E298E-DC54-E74B-A7E0-ABDEA73B1DB5}"/>
              </a:ext>
            </a:extLst>
          </p:cNvPr>
          <p:cNvSpPr>
            <a:spLocks noGrp="1"/>
          </p:cNvSpPr>
          <p:nvPr>
            <p:ph type="body" sz="quarter" idx="28"/>
          </p:nvPr>
        </p:nvSpPr>
        <p:spPr>
          <a:xfrm>
            <a:off x="9790176" y="4489046"/>
            <a:ext cx="1828800" cy="1530754"/>
          </a:xfrm>
        </p:spPr>
        <p:txBody>
          <a:bodyPr/>
          <a:lstStyle>
            <a:lvl1pPr algn="ctr">
              <a:spcAft>
                <a:spcPts val="300"/>
              </a:spcAft>
              <a:defRPr sz="1400" b="1" i="0">
                <a:latin typeface="FedEx Sans" panose="020B0603020203020204" pitchFamily="34" charset="0"/>
                <a:ea typeface="FedEx Sans" panose="020B0603020203020204" pitchFamily="34" charset="0"/>
                <a:cs typeface="FedEx Sans" panose="020B0603020203020204" pitchFamily="34" charset="0"/>
              </a:defRPr>
            </a:lvl1pPr>
            <a:lvl2pPr algn="ctr">
              <a:spcAft>
                <a:spcPts val="300"/>
              </a:spcAft>
              <a:defRPr sz="1400" b="0" i="0">
                <a:latin typeface="FedEx Sans" panose="020B0603020203020204" pitchFamily="34" charset="0"/>
                <a:ea typeface="FedEx Sans" panose="020B0603020203020204" pitchFamily="34" charset="0"/>
                <a:cs typeface="FedEx Sans" panose="020B0603020203020204" pitchFamily="34" charset="0"/>
              </a:defRPr>
            </a:lvl2pPr>
          </a:lstStyle>
          <a:p>
            <a:pPr lvl="0"/>
            <a:r>
              <a:rPr lang="en-US"/>
              <a:t>Click to edit Master text styles</a:t>
            </a:r>
          </a:p>
          <a:p>
            <a:pPr lvl="1"/>
            <a:r>
              <a:rPr lang="en-US"/>
              <a:t>Second level</a:t>
            </a:r>
          </a:p>
        </p:txBody>
      </p:sp>
      <p:sp>
        <p:nvSpPr>
          <p:cNvPr id="2" name="Footer Placeholder">
            <a:extLst>
              <a:ext uri="{FF2B5EF4-FFF2-40B4-BE49-F238E27FC236}">
                <a16:creationId xmlns:a16="http://schemas.microsoft.com/office/drawing/2014/main" id="{14DB1443-8D7F-104E-8136-A4679E2ABE87}"/>
              </a:ext>
            </a:extLst>
          </p:cNvPr>
          <p:cNvSpPr>
            <a:spLocks noGrp="1"/>
          </p:cNvSpPr>
          <p:nvPr>
            <p:ph type="ftr" sz="quarter" idx="29"/>
          </p:nvPr>
        </p:nvSpPr>
        <p:spPr/>
        <p:txBody>
          <a:bodyPr/>
          <a:lstStyle/>
          <a:p>
            <a:endParaRPr lang="en-US"/>
          </a:p>
        </p:txBody>
      </p:sp>
      <p:sp>
        <p:nvSpPr>
          <p:cNvPr id="3" name="Slide Number Placeholder">
            <a:extLst>
              <a:ext uri="{FF2B5EF4-FFF2-40B4-BE49-F238E27FC236}">
                <a16:creationId xmlns:a16="http://schemas.microsoft.com/office/drawing/2014/main" id="{B41228D7-3C14-ED44-8D9B-158FE5EEF13F}"/>
              </a:ext>
            </a:extLst>
          </p:cNvPr>
          <p:cNvSpPr>
            <a:spLocks noGrp="1"/>
          </p:cNvSpPr>
          <p:nvPr>
            <p:ph type="sldNum" sz="quarter" idx="30"/>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8078863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a:off x="1185" y="0"/>
            <a:ext cx="1218963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2060383" y="4522717"/>
            <a:ext cx="487104" cy="3072297"/>
          </a:xfrm>
          <a:prstGeom prst="rect">
            <a:avLst/>
          </a:prstGeom>
        </p:spPr>
      </p:pic>
      <p:pic>
        <p:nvPicPr>
          <p:cNvPr id="4" name="Picture 3" descr="A person and person looking through a box&#10;&#10;Description automatically generated with low confidence">
            <a:extLst>
              <a:ext uri="{FF2B5EF4-FFF2-40B4-BE49-F238E27FC236}">
                <a16:creationId xmlns:a16="http://schemas.microsoft.com/office/drawing/2014/main" id="{C9DECB95-0120-0ABB-C205-464AA91A04A8}"/>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67786" y="1274064"/>
            <a:ext cx="6464808" cy="4309872"/>
          </a:xfrm>
          <a:prstGeom prst="rect">
            <a:avLst/>
          </a:prstGeom>
        </p:spPr>
      </p:pic>
      <p:pic>
        <p:nvPicPr>
          <p:cNvPr id="9" name="Picture 8" descr="A picture containing white, sketch, design&#10;&#10;Description automatically generated">
            <a:extLst>
              <a:ext uri="{FF2B5EF4-FFF2-40B4-BE49-F238E27FC236}">
                <a16:creationId xmlns:a16="http://schemas.microsoft.com/office/drawing/2014/main" id="{431F76EC-BF77-A20B-4805-379FE9596B98}"/>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609600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6458672" y="3022032"/>
            <a:ext cx="5078008" cy="810399"/>
          </a:xfrm>
        </p:spPr>
        <p:txBody>
          <a:bodyPr anchor="ctr"/>
          <a:lstStyle>
            <a:lvl1pPr>
              <a:defRPr sz="4400">
                <a:solidFill>
                  <a:schemeClr val="tx1"/>
                </a:solidFill>
                <a:latin typeface="Graphik-SemiboldItalic" panose="020B0703030202060203" pitchFamily="34" charset="0"/>
              </a:defRPr>
            </a:lvl1pPr>
          </a:lstStyle>
          <a:p>
            <a:r>
              <a:rPr lang="en-GB"/>
              <a:t>Section Divider</a:t>
            </a:r>
            <a:endParaRPr lang="en-US"/>
          </a:p>
        </p:txBody>
      </p:sp>
      <p:grpSp>
        <p:nvGrpSpPr>
          <p:cNvPr id="3" name="Group 2">
            <a:extLst>
              <a:ext uri="{FF2B5EF4-FFF2-40B4-BE49-F238E27FC236}">
                <a16:creationId xmlns:a16="http://schemas.microsoft.com/office/drawing/2014/main" id="{75D6262B-DA06-6941-6085-9127244645E2}"/>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C8DC46F1-13CB-86D2-48C8-5679C41C2F53}"/>
                </a:ext>
              </a:extLst>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D66CC87-ECDA-F33E-67BA-36C25729D2B8}"/>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B1E1CE69-485B-03D2-79D3-FDCE0E53697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64326C4B-D891-BC44-3345-C9FC2A75D72B}"/>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8" name="Straight Connector 7">
              <a:extLst>
                <a:ext uri="{FF2B5EF4-FFF2-40B4-BE49-F238E27FC236}">
                  <a16:creationId xmlns:a16="http://schemas.microsoft.com/office/drawing/2014/main" id="{459A4613-7CED-8BEA-3004-65A9CB92876D}"/>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5850912"/>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44513" y="4522717"/>
            <a:ext cx="487104" cy="3072297"/>
          </a:xfrm>
          <a:prstGeom prst="rect">
            <a:avLst/>
          </a:prstGeom>
        </p:spPr>
      </p:pic>
      <p:grpSp>
        <p:nvGrpSpPr>
          <p:cNvPr id="3" name="Group 2">
            <a:extLst>
              <a:ext uri="{FF2B5EF4-FFF2-40B4-BE49-F238E27FC236}">
                <a16:creationId xmlns:a16="http://schemas.microsoft.com/office/drawing/2014/main" id="{5C691D49-143A-149B-1782-ADE377D6551D}"/>
              </a:ext>
            </a:extLst>
          </p:cNvPr>
          <p:cNvGrpSpPr/>
          <p:nvPr userDrawn="1"/>
        </p:nvGrpSpPr>
        <p:grpSpPr>
          <a:xfrm>
            <a:off x="381000" y="6469668"/>
            <a:ext cx="1393812" cy="197311"/>
            <a:chOff x="8417578" y="567698"/>
            <a:chExt cx="3027158" cy="428530"/>
          </a:xfrm>
        </p:grpSpPr>
        <p:pic>
          <p:nvPicPr>
            <p:cNvPr id="4" name="Picture 2">
              <a:extLst>
                <a:ext uri="{FF2B5EF4-FFF2-40B4-BE49-F238E27FC236}">
                  <a16:creationId xmlns:a16="http://schemas.microsoft.com/office/drawing/2014/main" id="{1DBE9A82-4D8C-5A75-ACEF-FD7096B562DE}"/>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FD97AB3-73D8-3191-E42C-3D6FA7F01C9C}"/>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16FDEC38-A6BD-2E4D-5B0B-7AE4C03559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55287596-AC1E-3A51-E130-F5E9D8BD687A}"/>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9" name="Straight Connector 8">
              <a:extLst>
                <a:ext uri="{FF2B5EF4-FFF2-40B4-BE49-F238E27FC236}">
                  <a16:creationId xmlns:a16="http://schemas.microsoft.com/office/drawing/2014/main" id="{E8B2170F-59BE-FF3F-A580-37C5EE75F44F}"/>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Picture 14" descr="A silhouette of a person standing next to a truck&#10;&#10;Description automatically generated with medium confidence">
            <a:extLst>
              <a:ext uri="{FF2B5EF4-FFF2-40B4-BE49-F238E27FC236}">
                <a16:creationId xmlns:a16="http://schemas.microsoft.com/office/drawing/2014/main" id="{7585F933-6F3F-62C1-553F-B512E77B6B94}"/>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4962454" y="1274327"/>
            <a:ext cx="6461760" cy="4307840"/>
          </a:xfrm>
          <a:prstGeom prst="rect">
            <a:avLst/>
          </a:prstGeom>
        </p:spPr>
      </p:pic>
      <p:pic>
        <p:nvPicPr>
          <p:cNvPr id="7" name="Picture 6" descr="A picture containing white, sketch, design&#10;&#10;Description automatically generated">
            <a:extLst>
              <a:ext uri="{FF2B5EF4-FFF2-40B4-BE49-F238E27FC236}">
                <a16:creationId xmlns:a16="http://schemas.microsoft.com/office/drawing/2014/main" id="{5C85FB2D-8161-CB73-7777-4B0C0398EFD0}"/>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71016" y="3022032"/>
            <a:ext cx="5042706" cy="810399"/>
          </a:xfrm>
        </p:spPr>
        <p:txBody>
          <a:bodyPr anchor="ctr"/>
          <a:lstStyle>
            <a:lvl1pPr>
              <a:defRPr sz="48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14907530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44513" y="4522717"/>
            <a:ext cx="487104" cy="3072297"/>
          </a:xfrm>
          <a:prstGeom prst="rect">
            <a:avLst/>
          </a:prstGeom>
        </p:spPr>
      </p:pic>
      <p:grpSp>
        <p:nvGrpSpPr>
          <p:cNvPr id="3" name="Group 2">
            <a:extLst>
              <a:ext uri="{FF2B5EF4-FFF2-40B4-BE49-F238E27FC236}">
                <a16:creationId xmlns:a16="http://schemas.microsoft.com/office/drawing/2014/main" id="{F3EDFB7A-ED4D-7891-577C-B9E6CA12994B}"/>
              </a:ext>
            </a:extLst>
          </p:cNvPr>
          <p:cNvGrpSpPr/>
          <p:nvPr userDrawn="1"/>
        </p:nvGrpSpPr>
        <p:grpSpPr>
          <a:xfrm>
            <a:off x="381000" y="6469668"/>
            <a:ext cx="1393812" cy="197311"/>
            <a:chOff x="8417578" y="567698"/>
            <a:chExt cx="3027158" cy="428530"/>
          </a:xfrm>
        </p:grpSpPr>
        <p:pic>
          <p:nvPicPr>
            <p:cNvPr id="4" name="Picture 2">
              <a:extLst>
                <a:ext uri="{FF2B5EF4-FFF2-40B4-BE49-F238E27FC236}">
                  <a16:creationId xmlns:a16="http://schemas.microsoft.com/office/drawing/2014/main" id="{48C87E02-8A37-A76B-7320-DE8602F99ABC}"/>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7B0235D-153E-D7BD-9505-88AAB60F092D}"/>
                </a:ext>
              </a:extLst>
            </p:cNvPr>
            <p:cNvGrpSpPr>
              <a:grpSpLocks noChangeAspect="1"/>
            </p:cNvGrpSpPr>
            <p:nvPr userDrawn="1"/>
          </p:nvGrpSpPr>
          <p:grpSpPr>
            <a:xfrm>
              <a:off x="8417578" y="567698"/>
              <a:ext cx="1489747" cy="399866"/>
              <a:chOff x="9638475" y="1219200"/>
              <a:chExt cx="1389888" cy="373063"/>
            </a:xfrm>
          </p:grpSpPr>
          <p:pic>
            <p:nvPicPr>
              <p:cNvPr id="8" name="Picture 7">
                <a:extLst>
                  <a:ext uri="{FF2B5EF4-FFF2-40B4-BE49-F238E27FC236}">
                    <a16:creationId xmlns:a16="http://schemas.microsoft.com/office/drawing/2014/main" id="{07FB94E7-C8AA-2FEA-7B07-26D73FD312D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658851F6-4AE5-E15A-3A3B-85ECA913C095}"/>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6B7CF9E6-BC10-1A5B-7596-714CE52138AB}"/>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Picture 14" descr="A person and person standing together&#10;&#10;Description automatically generated with medium confidence">
            <a:extLst>
              <a:ext uri="{FF2B5EF4-FFF2-40B4-BE49-F238E27FC236}">
                <a16:creationId xmlns:a16="http://schemas.microsoft.com/office/drawing/2014/main" id="{D332F41E-F544-35AD-99A3-3FE3488085B7}"/>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4959406" y="1274064"/>
            <a:ext cx="6464808" cy="4309872"/>
          </a:xfrm>
          <a:prstGeom prst="rect">
            <a:avLst/>
          </a:prstGeom>
        </p:spPr>
      </p:pic>
      <p:pic>
        <p:nvPicPr>
          <p:cNvPr id="10" name="Picture 9" descr="A picture containing white, sketch, design&#10;&#10;Description automatically generated">
            <a:extLst>
              <a:ext uri="{FF2B5EF4-FFF2-40B4-BE49-F238E27FC236}">
                <a16:creationId xmlns:a16="http://schemas.microsoft.com/office/drawing/2014/main" id="{E98AA17D-29ED-FA3E-CF6B-E2DDBA1A7996}"/>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flipH="1">
            <a:off x="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71016" y="3022032"/>
            <a:ext cx="5042706" cy="810399"/>
          </a:xfrm>
        </p:spPr>
        <p:txBody>
          <a:bodyPr anchor="ctr"/>
          <a:lstStyle>
            <a:lvl1pPr>
              <a:defRPr sz="4800">
                <a:solidFill>
                  <a:schemeClr val="tx1"/>
                </a:solidFill>
                <a:latin typeface="Graphik-SemiboldItalic" panose="020B0703030202060203" pitchFamily="34" charset="0"/>
              </a:defRPr>
            </a:lvl1pPr>
          </a:lstStyle>
          <a:p>
            <a:r>
              <a:rPr lang="en-GB"/>
              <a:t>Section Divider</a:t>
            </a:r>
            <a:endParaRPr lang="en-US"/>
          </a:p>
        </p:txBody>
      </p:sp>
    </p:spTree>
    <p:extLst>
      <p:ext uri="{BB962C8B-B14F-4D97-AF65-F5344CB8AC3E}">
        <p14:creationId xmlns:p14="http://schemas.microsoft.com/office/powerpoint/2010/main" val="2628372824"/>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Section Divider">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FF84637-4F7E-6945-B28A-97D7B7964DB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04B0CC7C-3431-7537-2771-E5BF2E0133D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sp>
        <p:nvSpPr>
          <p:cNvPr id="11" name="Footer Placeholder 3">
            <a:extLst>
              <a:ext uri="{FF2B5EF4-FFF2-40B4-BE49-F238E27FC236}">
                <a16:creationId xmlns:a16="http://schemas.microsoft.com/office/drawing/2014/main" id="{7ECDB2EC-D200-B9F1-8521-D3687A18A230}"/>
              </a:ext>
            </a:extLst>
          </p:cNvPr>
          <p:cNvSpPr txBox="1">
            <a:spLocks/>
          </p:cNvSpPr>
          <p:nvPr userDrawn="1"/>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solidFill>
                  <a:schemeClr val="bg1"/>
                </a:solidFill>
              </a:rPr>
              <a:t>Copyright © 2025 Accenture. All rights reserved.</a:t>
            </a:r>
          </a:p>
        </p:txBody>
      </p:sp>
      <p:sp>
        <p:nvSpPr>
          <p:cNvPr id="12" name="Footer Placeholder 3">
            <a:extLst>
              <a:ext uri="{FF2B5EF4-FFF2-40B4-BE49-F238E27FC236}">
                <a16:creationId xmlns:a16="http://schemas.microsoft.com/office/drawing/2014/main" id="{DDA894E9-9016-4C9F-D7DD-64F83E7353F4}"/>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solidFill>
                  <a:schemeClr val="bg1"/>
                </a:solidFill>
              </a:rPr>
              <a:t>‹#›</a:t>
            </a:fld>
            <a:endParaRPr lang="en-US">
              <a:solidFill>
                <a:schemeClr val="bg1"/>
              </a:solidFill>
            </a:endParaRPr>
          </a:p>
        </p:txBody>
      </p:sp>
      <p:pic>
        <p:nvPicPr>
          <p:cNvPr id="22" name="그래픽 61">
            <a:extLst>
              <a:ext uri="{FF2B5EF4-FFF2-40B4-BE49-F238E27FC236}">
                <a16:creationId xmlns:a16="http://schemas.microsoft.com/office/drawing/2014/main" id="{B34650E9-76BB-0889-557D-C4F3672107BE}"/>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50828"/>
          <a:stretch/>
        </p:blipFill>
        <p:spPr>
          <a:xfrm rot="16200000" flipH="1">
            <a:off x="9644513" y="4522717"/>
            <a:ext cx="487104" cy="3072297"/>
          </a:xfrm>
          <a:prstGeom prst="rect">
            <a:avLst/>
          </a:prstGeom>
        </p:spPr>
      </p:pic>
      <p:pic>
        <p:nvPicPr>
          <p:cNvPr id="4" name="Picture 3" descr="A person and person looking through a box&#10;&#10;Description automatically generated with low confidence">
            <a:extLst>
              <a:ext uri="{FF2B5EF4-FFF2-40B4-BE49-F238E27FC236}">
                <a16:creationId xmlns:a16="http://schemas.microsoft.com/office/drawing/2014/main" id="{ECC7208A-1042-34A5-9F44-43404914CA16}"/>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959406" y="1274064"/>
            <a:ext cx="6464808" cy="4309872"/>
          </a:xfrm>
          <a:prstGeom prst="rect">
            <a:avLst/>
          </a:prstGeom>
        </p:spPr>
      </p:pic>
      <p:pic>
        <p:nvPicPr>
          <p:cNvPr id="7" name="Picture 6" descr="A picture containing white, sketch, design&#10;&#10;Description automatically generated">
            <a:extLst>
              <a:ext uri="{FF2B5EF4-FFF2-40B4-BE49-F238E27FC236}">
                <a16:creationId xmlns:a16="http://schemas.microsoft.com/office/drawing/2014/main" id="{5C85FB2D-8161-CB73-7777-4B0C0398EFD0}"/>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flipH="1">
            <a:off x="0" y="1950123"/>
            <a:ext cx="6096000" cy="2954216"/>
          </a:xfrm>
          <a:prstGeom prst="rect">
            <a:avLst/>
          </a:prstGeom>
        </p:spPr>
      </p:pic>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71016" y="3022032"/>
            <a:ext cx="5042706" cy="810399"/>
          </a:xfrm>
        </p:spPr>
        <p:txBody>
          <a:bodyPr anchor="ctr"/>
          <a:lstStyle>
            <a:lvl1pPr>
              <a:defRPr sz="4800">
                <a:solidFill>
                  <a:schemeClr val="tx1"/>
                </a:solidFill>
                <a:latin typeface="Graphik-SemiboldItalic" panose="020B0703030202060203" pitchFamily="34" charset="0"/>
              </a:defRPr>
            </a:lvl1pPr>
          </a:lstStyle>
          <a:p>
            <a:r>
              <a:rPr lang="en-GB"/>
              <a:t>Section Divider</a:t>
            </a:r>
            <a:endParaRPr lang="en-US"/>
          </a:p>
        </p:txBody>
      </p:sp>
      <p:grpSp>
        <p:nvGrpSpPr>
          <p:cNvPr id="3" name="Group 2">
            <a:extLst>
              <a:ext uri="{FF2B5EF4-FFF2-40B4-BE49-F238E27FC236}">
                <a16:creationId xmlns:a16="http://schemas.microsoft.com/office/drawing/2014/main" id="{570E40AB-2D0A-473A-C86D-BC73BA5DCD89}"/>
              </a:ext>
            </a:extLst>
          </p:cNvPr>
          <p:cNvGrpSpPr/>
          <p:nvPr userDrawn="1"/>
        </p:nvGrpSpPr>
        <p:grpSpPr>
          <a:xfrm>
            <a:off x="381000" y="6469668"/>
            <a:ext cx="1393812" cy="197311"/>
            <a:chOff x="8417578" y="567698"/>
            <a:chExt cx="3027158" cy="428530"/>
          </a:xfrm>
        </p:grpSpPr>
        <p:pic>
          <p:nvPicPr>
            <p:cNvPr id="5" name="Picture 2">
              <a:extLst>
                <a:ext uri="{FF2B5EF4-FFF2-40B4-BE49-F238E27FC236}">
                  <a16:creationId xmlns:a16="http://schemas.microsoft.com/office/drawing/2014/main" id="{CE915AF6-F912-36A6-5662-D92FA5DB4C9D}"/>
                </a:ext>
              </a:extLst>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274DA12-F28A-7484-45F1-C8C50E3E8206}"/>
                </a:ext>
              </a:extLst>
            </p:cNvPr>
            <p:cNvGrpSpPr>
              <a:grpSpLocks noChangeAspect="1"/>
            </p:cNvGrpSpPr>
            <p:nvPr userDrawn="1"/>
          </p:nvGrpSpPr>
          <p:grpSpPr>
            <a:xfrm>
              <a:off x="8417578" y="567698"/>
              <a:ext cx="1489747" cy="399866"/>
              <a:chOff x="9638475" y="1219200"/>
              <a:chExt cx="1389888" cy="373063"/>
            </a:xfrm>
          </p:grpSpPr>
          <p:pic>
            <p:nvPicPr>
              <p:cNvPr id="10" name="Picture 9">
                <a:extLst>
                  <a:ext uri="{FF2B5EF4-FFF2-40B4-BE49-F238E27FC236}">
                    <a16:creationId xmlns:a16="http://schemas.microsoft.com/office/drawing/2014/main" id="{3E66E1B6-C408-7DD1-0521-0F143D9698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3" name="Freeform 5">
                <a:extLst>
                  <a:ext uri="{FF2B5EF4-FFF2-40B4-BE49-F238E27FC236}">
                    <a16:creationId xmlns:a16="http://schemas.microsoft.com/office/drawing/2014/main" id="{723859A6-1940-EFE7-8252-CD8345C5B4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9" name="Straight Connector 8">
              <a:extLst>
                <a:ext uri="{FF2B5EF4-FFF2-40B4-BE49-F238E27FC236}">
                  <a16:creationId xmlns:a16="http://schemas.microsoft.com/office/drawing/2014/main" id="{363F910D-3CB1-1308-9AF6-D5E9BB93FE26}"/>
                </a:ext>
              </a:extLst>
            </p:cNvPr>
            <p:cNvCxnSpPr/>
            <p:nvPr userDrawn="1"/>
          </p:nvCxnSpPr>
          <p:spPr>
            <a:xfrm>
              <a:off x="10112963" y="596363"/>
              <a:ext cx="0" cy="39986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845900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453474"/>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Icons 5">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102223-50EB-40F4-A240-0F06A196C757}"/>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057293843"/>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59328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6014"/>
            <a:ext cx="11430000" cy="377915"/>
          </a:xfrm>
        </p:spPr>
        <p:txBody>
          <a:bodyPr vert="horz" lIns="0" tIns="0" rIns="0" bIns="0" rtlCol="0" anchor="t">
            <a:noAutofit/>
          </a:bodyPr>
          <a:lstStyle>
            <a:lvl1pPr>
              <a:defRPr lang="en-US" sz="2800" cap="none" dirty="0">
                <a:solidFill>
                  <a:schemeClr val="tx1">
                    <a:lumMod val="100000"/>
                  </a:schemeClr>
                </a:solidFill>
                <a:latin typeface="Graphik-SemiboldItalic" panose="020B0703030202060203" pitchFamily="34" charset="0"/>
              </a:defRPr>
            </a:lvl1pPr>
          </a:lstStyle>
          <a:p>
            <a:pPr lvl="0">
              <a:lnSpc>
                <a:spcPts val="2800"/>
              </a:lnSpc>
            </a:pPr>
            <a:r>
              <a:rPr lang="en-US"/>
              <a:t>Place headline here (28pt)</a:t>
            </a:r>
          </a:p>
        </p:txBody>
      </p:sp>
      <p:sp>
        <p:nvSpPr>
          <p:cNvPr id="4" name="Footer Placeholder 3">
            <a:extLst>
              <a:ext uri="{FF2B5EF4-FFF2-40B4-BE49-F238E27FC236}">
                <a16:creationId xmlns:a16="http://schemas.microsoft.com/office/drawing/2014/main" id="{991FED67-0323-4CEA-B426-E15267D4A7F5}"/>
              </a:ext>
            </a:extLst>
          </p:cNvPr>
          <p:cNvSpPr>
            <a:spLocks noGrp="1"/>
          </p:cNvSpPr>
          <p:nvPr>
            <p:ph type="ftr" sz="quarter" idx="11"/>
          </p:nvPr>
        </p:nvSpPr>
        <p:spPr/>
        <p:txBody>
          <a:bodyPr/>
          <a:lstStyle/>
          <a:p>
            <a:pPr marL="0" marR="0" lvl="0" indent="0" algn="l" defTabSz="228591" rtl="0" eaLnBrk="1" fontAlgn="auto" latinLnBrk="0" hangingPunct="1">
              <a:lnSpc>
                <a:spcPct val="100000"/>
              </a:lnSpc>
              <a:spcBef>
                <a:spcPts val="0"/>
              </a:spcBef>
              <a:spcAft>
                <a:spcPts val="120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Graphik"/>
              <a:ea typeface="+mn-ea"/>
              <a:cs typeface="+mn-cs"/>
            </a:endParaRPr>
          </a:p>
        </p:txBody>
      </p:sp>
      <p:sp>
        <p:nvSpPr>
          <p:cNvPr id="5" name="Slide Number Placeholder 4">
            <a:extLst>
              <a:ext uri="{FF2B5EF4-FFF2-40B4-BE49-F238E27FC236}">
                <a16:creationId xmlns:a16="http://schemas.microsoft.com/office/drawing/2014/main" id="{BF9B5692-D0AD-40B8-A435-FF82CAE2D40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1800" b="0" i="0" u="none" strike="noStrike" kern="1200" cap="none" spc="0" normalizeH="0" baseline="0" noProof="0" smtClean="0">
                <a:ln>
                  <a:noFill/>
                </a:ln>
                <a:solidFill>
                  <a:srgbClr val="000000"/>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800512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3736" y="146304"/>
            <a:ext cx="10972800" cy="1143000"/>
          </a:xfrm>
          <a:prstGeom prst="rect">
            <a:avLst/>
          </a:prstGeom>
        </p:spPr>
        <p:txBody>
          <a:bodyPr/>
          <a:lstStyle>
            <a:lvl1pPr>
              <a:defRPr sz="2500" b="1"/>
            </a:lvl1pPr>
          </a:lstStyle>
          <a:p>
            <a:r>
              <a:rPr lang="en-US"/>
              <a:t>CLICK TO EDIT MASTER TITLE STYLE</a:t>
            </a:r>
          </a:p>
        </p:txBody>
      </p:sp>
    </p:spTree>
    <p:extLst>
      <p:ext uri="{BB962C8B-B14F-4D97-AF65-F5344CB8AC3E}">
        <p14:creationId xmlns:p14="http://schemas.microsoft.com/office/powerpoint/2010/main" val="333149464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New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727BE9B-4222-49E2-A5AB-9F9B77E2FF89}"/>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3" name="Object 2" hidden="1">
                        <a:extLst>
                          <a:ext uri="{FF2B5EF4-FFF2-40B4-BE49-F238E27FC236}">
                            <a16:creationId xmlns:a16="http://schemas.microsoft.com/office/drawing/2014/main" id="{8727BE9B-4222-49E2-A5AB-9F9B77E2FF8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EEB38AC-0767-4423-80D2-AFB84635325D}"/>
              </a:ext>
            </a:extLst>
          </p:cNvPr>
          <p:cNvSpPr/>
          <p:nvPr userDrawn="1">
            <p:custDataLst>
              <p:tags r:id="rId2"/>
            </p:custDataLst>
          </p:nvPr>
        </p:nvSpPr>
        <p:spPr bwMode="auto">
          <a:xfrm>
            <a:off x="1"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0">
              <a:lnSpc>
                <a:spcPct val="85000"/>
              </a:lnSpc>
              <a:spcBef>
                <a:spcPct val="0"/>
              </a:spcBef>
              <a:spcAft>
                <a:spcPct val="0"/>
              </a:spcAft>
            </a:pPr>
            <a:endParaRPr lang="en-US" sz="2799" b="0" i="0" baseline="0">
              <a:latin typeface="Gotham Medium" pitchFamily="50" charset="0"/>
              <a:ea typeface="+mj-ea"/>
              <a:cs typeface="Gotham Medium" pitchFamily="50" charset="0"/>
              <a:sym typeface="Gotham Medium" pitchFamily="50" charset="0"/>
            </a:endParaRPr>
          </a:p>
        </p:txBody>
      </p:sp>
      <p:sp>
        <p:nvSpPr>
          <p:cNvPr id="9" name="Content Placeholder 2">
            <a:extLst>
              <a:ext uri="{FF2B5EF4-FFF2-40B4-BE49-F238E27FC236}">
                <a16:creationId xmlns:a16="http://schemas.microsoft.com/office/drawing/2014/main" id="{9BE251AA-CE97-489C-B44E-76F5CEC0EEA9}"/>
              </a:ext>
            </a:extLst>
          </p:cNvPr>
          <p:cNvSpPr>
            <a:spLocks noGrp="1"/>
          </p:cNvSpPr>
          <p:nvPr>
            <p:ph idx="1"/>
          </p:nvPr>
        </p:nvSpPr>
        <p:spPr>
          <a:xfrm>
            <a:off x="545436" y="1239765"/>
            <a:ext cx="11011560" cy="4823176"/>
          </a:xfrm>
          <a:prstGeom prst="rect">
            <a:avLst/>
          </a:prstGeom>
        </p:spPr>
        <p:txBody>
          <a:bodyPr lIns="0"/>
          <a:lstStyle>
            <a:lvl1pPr marL="0" indent="0">
              <a:buFontTx/>
              <a:buNone/>
              <a:defRPr sz="1800" b="0">
                <a:solidFill>
                  <a:schemeClr val="accent2"/>
                </a:solidFill>
                <a:latin typeface="Graphik-Light" panose="020B0403030202060203" pitchFamily="34" charset="0"/>
              </a:defRPr>
            </a:lvl1pPr>
            <a:lvl2pPr>
              <a:defRPr sz="1600">
                <a:solidFill>
                  <a:schemeClr val="tx1">
                    <a:lumMod val="85000"/>
                    <a:lumOff val="15000"/>
                  </a:schemeClr>
                </a:solidFill>
                <a:latin typeface="+mn-lt"/>
              </a:defRPr>
            </a:lvl2pPr>
            <a:lvl3pPr>
              <a:defRPr sz="1400">
                <a:solidFill>
                  <a:schemeClr val="tx1">
                    <a:lumMod val="85000"/>
                    <a:lumOff val="15000"/>
                  </a:schemeClr>
                </a:solidFill>
                <a:latin typeface="+mn-lt"/>
              </a:defRPr>
            </a:lvl3pPr>
            <a:lvl4pPr>
              <a:defRPr sz="1200">
                <a:solidFill>
                  <a:schemeClr val="tx1">
                    <a:lumMod val="85000"/>
                    <a:lumOff val="15000"/>
                  </a:schemeClr>
                </a:solidFill>
                <a:latin typeface="+mn-lt"/>
              </a:defRPr>
            </a:lvl4pPr>
            <a:lvl5pPr>
              <a:defRPr sz="1200">
                <a:solidFill>
                  <a:schemeClr val="tx1">
                    <a:lumMod val="85000"/>
                    <a:lumOff val="1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1846C5AF-FEF3-4B90-BE98-1354ACBFDFBF}"/>
              </a:ext>
            </a:extLst>
          </p:cNvPr>
          <p:cNvSpPr>
            <a:spLocks noGrp="1"/>
          </p:cNvSpPr>
          <p:nvPr>
            <p:ph type="title" hasCustomPrompt="1"/>
          </p:nvPr>
        </p:nvSpPr>
        <p:spPr>
          <a:xfrm>
            <a:off x="545436" y="420592"/>
            <a:ext cx="11011561" cy="804894"/>
          </a:xfrm>
          <a:prstGeom prst="rect">
            <a:avLst/>
          </a:prstGeom>
        </p:spPr>
        <p:txBody>
          <a:bodyPr vert="horz" lIns="0" tIns="0" rIns="0" bIns="0" rtlCol="0" anchor="t" anchorCtr="0">
            <a:noAutofit/>
          </a:bodyPr>
          <a:lstStyle>
            <a:lvl1pPr>
              <a:lnSpc>
                <a:spcPct val="82000"/>
              </a:lnSpc>
              <a:defRPr lang="en-US" sz="3000" cap="none" dirty="0">
                <a:solidFill>
                  <a:srgbClr val="7500C0"/>
                </a:solidFill>
              </a:defRPr>
            </a:lvl1pPr>
          </a:lstStyle>
          <a:p>
            <a:pPr marL="0" lvl="0">
              <a:lnSpc>
                <a:spcPct val="80000"/>
              </a:lnSpc>
            </a:pPr>
            <a:r>
              <a:rPr lang="en-US"/>
              <a:t>Click to edit master title style</a:t>
            </a:r>
          </a:p>
        </p:txBody>
      </p:sp>
    </p:spTree>
    <p:extLst>
      <p:ext uri="{BB962C8B-B14F-4D97-AF65-F5344CB8AC3E}">
        <p14:creationId xmlns:p14="http://schemas.microsoft.com/office/powerpoint/2010/main" val="1488471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X-Slab">
    <p:spTree>
      <p:nvGrpSpPr>
        <p:cNvPr id="1" name=""/>
        <p:cNvGrpSpPr/>
        <p:nvPr/>
      </p:nvGrpSpPr>
      <p:grpSpPr>
        <a:xfrm>
          <a:off x="0" y="0"/>
          <a:ext cx="0" cy="0"/>
          <a:chOff x="0" y="0"/>
          <a:chExt cx="0" cy="0"/>
        </a:xfrm>
      </p:grpSpPr>
      <p:sp>
        <p:nvSpPr>
          <p:cNvPr id="12" name="Supporting Image">
            <a:extLst>
              <a:ext uri="{FF2B5EF4-FFF2-40B4-BE49-F238E27FC236}">
                <a16:creationId xmlns:a16="http://schemas.microsoft.com/office/drawing/2014/main" id="{A43A47A1-3FB5-BA47-8548-205D9FA7D581}"/>
              </a:ext>
            </a:extLst>
          </p:cNvPr>
          <p:cNvSpPr>
            <a:spLocks noGrp="1"/>
          </p:cNvSpPr>
          <p:nvPr>
            <p:ph type="pic" sz="quarter" idx="20"/>
          </p:nvPr>
        </p:nvSpPr>
        <p:spPr>
          <a:xfrm>
            <a:off x="3817360" y="0"/>
            <a:ext cx="8374640" cy="6858000"/>
          </a:xfrm>
          <a:custGeom>
            <a:avLst/>
            <a:gdLst>
              <a:gd name="connsiteX0" fmla="*/ 0 w 8374640"/>
              <a:gd name="connsiteY0" fmla="*/ 0 h 6858000"/>
              <a:gd name="connsiteX1" fmla="*/ 8374640 w 8374640"/>
              <a:gd name="connsiteY1" fmla="*/ 0 h 6858000"/>
              <a:gd name="connsiteX2" fmla="*/ 8374640 w 8374640"/>
              <a:gd name="connsiteY2" fmla="*/ 6858000 h 6858000"/>
              <a:gd name="connsiteX3" fmla="*/ 6181381 w 837464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74640" h="6858000">
                <a:moveTo>
                  <a:pt x="0" y="0"/>
                </a:moveTo>
                <a:lnTo>
                  <a:pt x="8374640" y="0"/>
                </a:lnTo>
                <a:lnTo>
                  <a:pt x="8374640" y="6858000"/>
                </a:lnTo>
                <a:lnTo>
                  <a:pt x="6181381" y="6858000"/>
                </a:lnTo>
                <a:close/>
              </a:path>
            </a:pathLst>
          </a:custGeom>
          <a:solidFill>
            <a:schemeClr val="accent6"/>
          </a:solidFill>
        </p:spPr>
        <p:txBody>
          <a:bodyPr wrap="square" anchor="ctr" anchorCtr="0">
            <a:noAutofit/>
          </a:bodyPr>
          <a:lstStyle>
            <a:lvl1pPr algn="ctr">
              <a:defRPr sz="1400"/>
            </a:lvl1pPr>
          </a:lstStyle>
          <a:p>
            <a:r>
              <a:rPr lang="en-US"/>
              <a:t>Click icon to add picture</a:t>
            </a:r>
          </a:p>
        </p:txBody>
      </p:sp>
      <p:sp>
        <p:nvSpPr>
          <p:cNvPr id="11" name="Text Placeholder">
            <a:extLst>
              <a:ext uri="{FF2B5EF4-FFF2-40B4-BE49-F238E27FC236}">
                <a16:creationId xmlns:a16="http://schemas.microsoft.com/office/drawing/2014/main" id="{215E9C4F-A7CC-B74D-8351-330CC8C0657E}"/>
              </a:ext>
            </a:extLst>
          </p:cNvPr>
          <p:cNvSpPr>
            <a:spLocks noGrp="1"/>
          </p:cNvSpPr>
          <p:nvPr>
            <p:ph type="body" sz="quarter" idx="18"/>
          </p:nvPr>
        </p:nvSpPr>
        <p:spPr>
          <a:xfrm>
            <a:off x="571500" y="1524000"/>
            <a:ext cx="4610100" cy="4487576"/>
          </a:xfrm>
        </p:spPr>
        <p:txBody>
          <a:bodyPr rIns="0"/>
          <a:lstStyle>
            <a:lvl1pPr>
              <a:lnSpc>
                <a:spcPct val="110000"/>
              </a:lnSpc>
              <a:spcAft>
                <a:spcPts val="2400"/>
              </a:spcAft>
              <a:defRPr sz="3800" b="0" i="0">
                <a:solidFill>
                  <a:schemeClr val="tx2"/>
                </a:solidFill>
                <a:latin typeface="FedEx Sans Light" panose="020B0403020203020204" pitchFamily="34" charset="0"/>
                <a:ea typeface="FedEx Sans Light" panose="020B0403020203020204" pitchFamily="34" charset="0"/>
                <a:cs typeface="FedEx Sans Light" panose="020B0403020203020204" pitchFamily="34" charset="0"/>
              </a:defRPr>
            </a:lvl1pPr>
            <a:lvl2pPr marL="658368" indent="-658368">
              <a:spcAft>
                <a:spcPts val="1800"/>
              </a:spcAft>
              <a:buClr>
                <a:schemeClr val="tx2"/>
              </a:buClr>
              <a:buSzPct val="125000"/>
              <a:buFont typeface="+mj-lt"/>
              <a:buAutoNum type="arabicPeriod"/>
              <a:defRPr sz="1800"/>
            </a:lvl2pPr>
          </a:lstStyle>
          <a:p>
            <a:pPr lvl="0"/>
            <a:r>
              <a:rPr lang="en-US"/>
              <a:t>Click to edit Master text styles</a:t>
            </a:r>
          </a:p>
          <a:p>
            <a:pPr lvl="1"/>
            <a:r>
              <a:rPr lang="en-US"/>
              <a:t>Second level</a:t>
            </a:r>
          </a:p>
        </p:txBody>
      </p:sp>
      <p:sp>
        <p:nvSpPr>
          <p:cNvPr id="7" name="Corner Overlay (purple)">
            <a:extLst>
              <a:ext uri="{FF2B5EF4-FFF2-40B4-BE49-F238E27FC236}">
                <a16:creationId xmlns:a16="http://schemas.microsoft.com/office/drawing/2014/main" id="{B6C32F04-2034-AA4F-A86D-EB99665AEB81}"/>
              </a:ext>
            </a:extLst>
          </p:cNvPr>
          <p:cNvSpPr>
            <a:spLocks noGrp="1"/>
          </p:cNvSpPr>
          <p:nvPr>
            <p:ph type="body" sz="quarter" idx="22"/>
          </p:nvPr>
        </p:nvSpPr>
        <p:spPr>
          <a:xfrm>
            <a:off x="8156273" y="0"/>
            <a:ext cx="4035728" cy="4487576"/>
          </a:xfrm>
          <a:custGeom>
            <a:avLst/>
            <a:gdLst>
              <a:gd name="connsiteX0" fmla="*/ 0 w 4035728"/>
              <a:gd name="connsiteY0" fmla="*/ 0 h 4487576"/>
              <a:gd name="connsiteX1" fmla="*/ 4035728 w 4035728"/>
              <a:gd name="connsiteY1" fmla="*/ 0 h 4487576"/>
              <a:gd name="connsiteX2" fmla="*/ 4035728 w 4035728"/>
              <a:gd name="connsiteY2" fmla="*/ 4487576 h 4487576"/>
            </a:gdLst>
            <a:ahLst/>
            <a:cxnLst>
              <a:cxn ang="0">
                <a:pos x="connsiteX0" y="connsiteY0"/>
              </a:cxn>
              <a:cxn ang="0">
                <a:pos x="connsiteX1" y="connsiteY1"/>
              </a:cxn>
              <a:cxn ang="0">
                <a:pos x="connsiteX2" y="connsiteY2"/>
              </a:cxn>
            </a:cxnLst>
            <a:rect l="l" t="t" r="r" b="b"/>
            <a:pathLst>
              <a:path w="4035728" h="4487576">
                <a:moveTo>
                  <a:pt x="0" y="0"/>
                </a:moveTo>
                <a:lnTo>
                  <a:pt x="4035728" y="0"/>
                </a:lnTo>
                <a:lnTo>
                  <a:pt x="4035728" y="4487576"/>
                </a:lnTo>
                <a:close/>
              </a:path>
            </a:pathLst>
          </a:custGeom>
          <a:solidFill>
            <a:schemeClr val="tx2">
              <a:alpha val="90000"/>
            </a:schemeClr>
          </a:solidFill>
        </p:spPr>
        <p:txBody>
          <a:bodyPr wrap="square">
            <a:noAutofit/>
          </a:bodyPr>
          <a:lstStyle>
            <a:lvl1pPr>
              <a:defRPr sz="100"/>
            </a:lvl1pPr>
          </a:lstStyle>
          <a:p>
            <a:pPr lvl="0"/>
            <a:r>
              <a:rPr lang="en-US"/>
              <a:t>Click to edit Master text styles</a:t>
            </a:r>
          </a:p>
        </p:txBody>
      </p:sp>
      <p:sp>
        <p:nvSpPr>
          <p:cNvPr id="4" name="Footer Placeholder">
            <a:extLst>
              <a:ext uri="{FF2B5EF4-FFF2-40B4-BE49-F238E27FC236}">
                <a16:creationId xmlns:a16="http://schemas.microsoft.com/office/drawing/2014/main" id="{FD270CF9-6C9F-7046-90AC-A284F9721E4E}"/>
              </a:ext>
            </a:extLst>
          </p:cNvPr>
          <p:cNvSpPr>
            <a:spLocks noGrp="1"/>
          </p:cNvSpPr>
          <p:nvPr>
            <p:ph type="ftr" sz="quarter" idx="23"/>
          </p:nvPr>
        </p:nvSpPr>
        <p:spPr/>
        <p:txBody>
          <a:bodyPr/>
          <a:lstStyle/>
          <a:p>
            <a:endParaRPr lang="en-US"/>
          </a:p>
        </p:txBody>
      </p:sp>
      <p:sp>
        <p:nvSpPr>
          <p:cNvPr id="5" name="Slide Number Placeholder">
            <a:extLst>
              <a:ext uri="{FF2B5EF4-FFF2-40B4-BE49-F238E27FC236}">
                <a16:creationId xmlns:a16="http://schemas.microsoft.com/office/drawing/2014/main" id="{1D7CDCDC-B774-4A4F-966A-B8FE55DACBD2}"/>
              </a:ext>
            </a:extLst>
          </p:cNvPr>
          <p:cNvSpPr>
            <a:spLocks noGrp="1"/>
          </p:cNvSpPr>
          <p:nvPr>
            <p:ph type="sldNum" sz="quarter" idx="24"/>
          </p:nvPr>
        </p:nvSpPr>
        <p:spPr/>
        <p:txBody>
          <a:bodyPr/>
          <a:lstStyle/>
          <a:p>
            <a:fld id="{7966EA62-41C5-4F9A-A915-5B0BC739C923}" type="slidenum">
              <a:rPr lang="en-US" smtClean="0"/>
              <a:t>‹#›</a:t>
            </a:fld>
            <a:endParaRPr lang="en-US"/>
          </a:p>
        </p:txBody>
      </p:sp>
    </p:spTree>
    <p:extLst>
      <p:ext uri="{BB962C8B-B14F-4D97-AF65-F5344CB8AC3E}">
        <p14:creationId xmlns:p14="http://schemas.microsoft.com/office/powerpoint/2010/main" val="2413478750"/>
      </p:ext>
    </p:extLst>
  </p:cSld>
  <p:clrMapOvr>
    <a:masterClrMapping/>
  </p:clrMapOvr>
  <p:extLst>
    <p:ext uri="{DCECCB84-F9BA-43D5-87BE-67443E8EF086}">
      <p15:sldGuideLst xmlns:p15="http://schemas.microsoft.com/office/powerpoint/2012/main">
        <p15:guide id="1" pos="4056">
          <p15:clr>
            <a:srgbClr val="FBAE40"/>
          </p15:clr>
        </p15:guide>
        <p15:guide id="2"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3 Title">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DECEE961-B424-44D4-AD5A-EEE84254F9AB}"/>
              </a:ext>
            </a:extLst>
          </p:cNvPr>
          <p:cNvSpPr/>
          <p:nvPr userDrawn="1"/>
        </p:nvSpPr>
        <p:spPr>
          <a:xfrm rot="5400000">
            <a:off x="5004164" y="-4728119"/>
            <a:ext cx="1373715" cy="11382043"/>
          </a:xfrm>
          <a:prstGeom prst="round2SameRect">
            <a:avLst>
              <a:gd name="adj1" fmla="val 39575"/>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white"/>
              </a:solidFill>
              <a:effectLst/>
              <a:uLnTx/>
              <a:uFillTx/>
              <a:latin typeface="Arial"/>
              <a:ea typeface="+mn-ea"/>
              <a:cs typeface="+mn-cs"/>
            </a:endParaRPr>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70840" y="381004"/>
            <a:ext cx="11430000" cy="372032"/>
          </a:xfrm>
          <a:prstGeom prst="rect">
            <a:avLst/>
          </a:prstGeom>
        </p:spPr>
        <p:txBody>
          <a:bodyPr vert="horz" lIns="0" tIns="45720" rIns="0" bIns="0" rtlCol="0" anchor="t" anchorCtr="0">
            <a:noAutofit/>
          </a:bodyPr>
          <a:lstStyle>
            <a:lvl1pPr>
              <a:lnSpc>
                <a:spcPct val="85000"/>
              </a:lnSpc>
              <a:defRPr sz="2200" b="1" i="0">
                <a:latin typeface="Graphik" panose="020B0503030202060203" pitchFamily="34" charset="77"/>
              </a:defRPr>
            </a:lvl1pPr>
          </a:lstStyle>
          <a:p>
            <a:r>
              <a:rPr lang="en-GB"/>
              <a:t>Insert main title at 28pt</a:t>
            </a:r>
          </a:p>
        </p:txBody>
      </p:sp>
      <p:sp>
        <p:nvSpPr>
          <p:cNvPr id="3" name="Text Placeholder 2">
            <a:extLst>
              <a:ext uri="{FF2B5EF4-FFF2-40B4-BE49-F238E27FC236}">
                <a16:creationId xmlns:a16="http://schemas.microsoft.com/office/drawing/2014/main" id="{EB0445AF-2A66-8B42-4AB4-79149714E751}"/>
              </a:ext>
            </a:extLst>
          </p:cNvPr>
          <p:cNvSpPr>
            <a:spLocks noGrp="1"/>
          </p:cNvSpPr>
          <p:nvPr>
            <p:ph type="body" sz="quarter" idx="10"/>
          </p:nvPr>
        </p:nvSpPr>
        <p:spPr>
          <a:xfrm>
            <a:off x="370840" y="851977"/>
            <a:ext cx="6400800" cy="221599"/>
          </a:xfrm>
          <a:noFill/>
        </p:spPr>
        <p:txBody>
          <a:bodyPr vert="horz" wrap="square" lIns="0" tIns="0" rIns="0" bIns="0" rtlCol="0">
            <a:spAutoFit/>
          </a:bodyPr>
          <a:lstStyle>
            <a:lvl1pPr>
              <a:defRPr lang="en-GB" sz="1600" b="1" cap="none" baseline="0" dirty="0">
                <a:solidFill>
                  <a:srgbClr val="004D42"/>
                </a:solidFill>
                <a:latin typeface="Graphik"/>
              </a:defRPr>
            </a:lvl1pPr>
          </a:lstStyle>
          <a:p>
            <a:pPr lvl="0" defTabSz="914332">
              <a:lnSpc>
                <a:spcPct val="90000"/>
              </a:lnSpc>
              <a:spcBef>
                <a:spcPts val="1200"/>
              </a:spcBef>
            </a:pPr>
            <a:r>
              <a:rPr lang="en-US"/>
              <a:t>Click to edit Master text styles</a:t>
            </a:r>
          </a:p>
        </p:txBody>
      </p:sp>
    </p:spTree>
    <p:extLst>
      <p:ext uri="{BB962C8B-B14F-4D97-AF65-F5344CB8AC3E}">
        <p14:creationId xmlns:p14="http://schemas.microsoft.com/office/powerpoint/2010/main" val="14548117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8120-E182-DC4B-8868-3C3748CACE99}"/>
              </a:ext>
            </a:extLst>
          </p:cNvPr>
          <p:cNvSpPr>
            <a:spLocks noGrp="1"/>
          </p:cNvSpPr>
          <p:nvPr>
            <p:ph type="title" hasCustomPrompt="1"/>
          </p:nvPr>
        </p:nvSpPr>
        <p:spPr>
          <a:xfrm>
            <a:off x="490117" y="648353"/>
            <a:ext cx="10515600" cy="384149"/>
          </a:xfrm>
          <a:prstGeom prst="rect">
            <a:avLst/>
          </a:prstGeom>
        </p:spPr>
        <p:txBody>
          <a:bodyPr/>
          <a:lstStyle>
            <a:lvl1pPr>
              <a:defRPr kumimoji="0" lang="en-US" sz="3200" b="1" i="0" u="none" strike="noStrike" kern="1200" cap="all" spc="0" normalizeH="0" baseline="0" dirty="0">
                <a:ln>
                  <a:noFill/>
                </a:ln>
                <a:solidFill>
                  <a:srgbClr val="000000"/>
                </a:solidFill>
                <a:effectLst/>
                <a:uLnTx/>
                <a:uFillTx/>
                <a:latin typeface="Futura ND for Nike 365 Cn XBd" panose="020B0806020204030204" pitchFamily="34" charset="0"/>
                <a:ea typeface="+mn-ea"/>
                <a:cs typeface="Futura" panose="020B0602020204020303" pitchFamily="34" charset="-79"/>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lang="en-US"/>
              <a:t>CLICK TO EDIT MASTER TITLE STYLE</a:t>
            </a:r>
          </a:p>
        </p:txBody>
      </p:sp>
      <p:sp>
        <p:nvSpPr>
          <p:cNvPr id="18" name="Text Placeholder 17">
            <a:extLst>
              <a:ext uri="{FF2B5EF4-FFF2-40B4-BE49-F238E27FC236}">
                <a16:creationId xmlns:a16="http://schemas.microsoft.com/office/drawing/2014/main" id="{21E95223-7AB4-9C4E-88E9-F6B0D083B5DE}"/>
              </a:ext>
            </a:extLst>
          </p:cNvPr>
          <p:cNvSpPr>
            <a:spLocks noGrp="1"/>
          </p:cNvSpPr>
          <p:nvPr>
            <p:ph type="body" sz="quarter" idx="11" hasCustomPrompt="1"/>
          </p:nvPr>
        </p:nvSpPr>
        <p:spPr>
          <a:xfrm>
            <a:off x="490117" y="1032502"/>
            <a:ext cx="4383088" cy="462831"/>
          </a:xfrm>
          <a:prstGeom prst="rect">
            <a:avLst/>
          </a:prstGeom>
        </p:spPr>
        <p:txBody>
          <a:bodyPr/>
          <a:lstStyle>
            <a:lvl1pPr marL="0" indent="0">
              <a:buNone/>
              <a:defRPr kumimoji="0" lang="en-US" sz="1800" b="0" i="0" u="none" strike="noStrike" kern="1200" cap="all" spc="0" normalizeH="0" baseline="0" dirty="0">
                <a:ln>
                  <a:noFill/>
                </a:ln>
                <a:solidFill>
                  <a:srgbClr val="FC7000"/>
                </a:solidFill>
                <a:effectLst/>
                <a:uLnTx/>
                <a:uFillTx/>
                <a:latin typeface="Trade Gothic for Nike 365 BdCn" panose="020B0806040303020004" pitchFamily="34" charset="77"/>
                <a:ea typeface="+mn-ea"/>
                <a:cs typeface="+mn-cs"/>
              </a:defRPr>
            </a:lvl1pPr>
            <a:lvl2pPr>
              <a:defRPr/>
            </a:lvl2pPr>
            <a:lvl3pPr>
              <a:defRPr/>
            </a:lvl3pPr>
            <a:lvl4pPr>
              <a:defRPr/>
            </a:lvl4pPr>
            <a:lvl5pPr>
              <a:defRPr/>
            </a:lvl5pPr>
          </a:lstStyle>
          <a:p>
            <a:pPr marL="228600" marR="0" lvl="0" indent="-228600" algn="l" defTabSz="914400" rtl="0" eaLnBrk="1" fontAlgn="base" latinLnBrk="0" hangingPunct="1">
              <a:lnSpc>
                <a:spcPct val="80000"/>
              </a:lnSpc>
              <a:spcBef>
                <a:spcPct val="0"/>
              </a:spcBef>
              <a:spcAft>
                <a:spcPct val="0"/>
              </a:spcAft>
              <a:buClrTx/>
              <a:buSzTx/>
              <a:tabLst/>
              <a:defRPr/>
            </a:pPr>
            <a:r>
              <a:rPr lang="en-US"/>
              <a:t>CLICK TO EDIT MASTER TEXT STYLES</a:t>
            </a:r>
          </a:p>
        </p:txBody>
      </p:sp>
      <p:sp>
        <p:nvSpPr>
          <p:cNvPr id="22" name="Text Placeholder 21">
            <a:extLst>
              <a:ext uri="{FF2B5EF4-FFF2-40B4-BE49-F238E27FC236}">
                <a16:creationId xmlns:a16="http://schemas.microsoft.com/office/drawing/2014/main" id="{B8043BAE-9CB5-FB4A-9C80-6D23B5728BD5}"/>
              </a:ext>
            </a:extLst>
          </p:cNvPr>
          <p:cNvSpPr>
            <a:spLocks noGrp="1"/>
          </p:cNvSpPr>
          <p:nvPr>
            <p:ph type="body" sz="quarter" idx="12" hasCustomPrompt="1"/>
          </p:nvPr>
        </p:nvSpPr>
        <p:spPr>
          <a:xfrm>
            <a:off x="499544" y="298255"/>
            <a:ext cx="4497388" cy="267665"/>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bg1">
                    <a:lumMod val="50000"/>
                  </a:schemeClr>
                </a:solidFill>
                <a:latin typeface="Trade Gothic for Nike 365" panose="020B0503040303020004" pitchFamily="34" charset="77"/>
                <a:ea typeface="Palatino" pitchFamily="2" charset="77"/>
                <a:cs typeface="+mn-cs"/>
              </a:defRPr>
            </a:lvl1pPr>
            <a:lvl2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2pPr>
            <a:lvl3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3pPr>
            <a:lvl4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4pPr>
            <a:lvl5pPr marL="0" marR="0" indent="0" algn="l" defTabSz="914400" rtl="0" eaLnBrk="1" fontAlgn="auto" latinLnBrk="0" hangingPunct="1">
              <a:lnSpc>
                <a:spcPct val="100000"/>
              </a:lnSpc>
              <a:spcBef>
                <a:spcPts val="0"/>
              </a:spcBef>
              <a:spcAft>
                <a:spcPts val="0"/>
              </a:spcAft>
              <a:buClrTx/>
              <a:buSzTx/>
              <a:buFontTx/>
              <a:buNone/>
              <a:tabLst/>
              <a:defRPr lang="en-US" sz="1050" b="0" i="0" kern="1200" dirty="0">
                <a:solidFill>
                  <a:schemeClr val="accent3"/>
                </a:solidFill>
                <a:latin typeface="Trade Gothic for Nike 365" panose="020B0503040303020004" pitchFamily="34" charset="77"/>
                <a:ea typeface="Helvetica Neue Light" panose="02000403000000020004" pitchFamily="2" charset="0"/>
                <a:cs typeface="+mn-cs"/>
              </a:defRPr>
            </a:lvl5pPr>
          </a:lstStyle>
          <a:p>
            <a:pPr lvl="0"/>
            <a:r>
              <a:rPr lang="en-US"/>
              <a:t>CLICK TO EDIT MASTER TEXT STYLES</a:t>
            </a:r>
          </a:p>
        </p:txBody>
      </p:sp>
    </p:spTree>
    <p:extLst>
      <p:ext uri="{BB962C8B-B14F-4D97-AF65-F5344CB8AC3E}">
        <p14:creationId xmlns:p14="http://schemas.microsoft.com/office/powerpoint/2010/main" val="7638671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0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AB7E4D-481F-8D49-9C98-27E138E44866}"/>
              </a:ext>
            </a:extLst>
          </p:cNvPr>
          <p:cNvSpPr/>
          <p:nvPr userDrawn="1"/>
        </p:nvSpPr>
        <p:spPr>
          <a:xfrm>
            <a:off x="609600" y="609600"/>
            <a:ext cx="5486400" cy="563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6">
            <a:extLst>
              <a:ext uri="{FF2B5EF4-FFF2-40B4-BE49-F238E27FC236}">
                <a16:creationId xmlns:a16="http://schemas.microsoft.com/office/drawing/2014/main" id="{DE80D7F5-1DB7-3BA8-9C68-815D8E17EFFD}"/>
              </a:ext>
            </a:extLst>
          </p:cNvPr>
          <p:cNvSpPr>
            <a:spLocks noGrp="1"/>
          </p:cNvSpPr>
          <p:nvPr>
            <p:ph type="body" sz="quarter" idx="10"/>
          </p:nvPr>
        </p:nvSpPr>
        <p:spPr>
          <a:xfrm>
            <a:off x="1368419" y="4054806"/>
            <a:ext cx="3968750" cy="163891"/>
          </a:xfrm>
          <a:prstGeom prst="rect">
            <a:avLst/>
          </a:prstGeom>
        </p:spPr>
        <p:txBody>
          <a:bodyPr lIns="0" tIns="0" rIns="0" bIns="0" anchor="t">
            <a:spAutoFit/>
          </a:bodyPr>
          <a:lstStyle>
            <a:lvl1pPr marL="0" indent="0">
              <a:lnSpc>
                <a:spcPct val="85000"/>
              </a:lnSpc>
              <a:buFont typeface="Arial" panose="020B0604020202020204" pitchFamily="34" charset="0"/>
              <a:buNone/>
              <a:defRPr lang="en-US" sz="1200" b="0" i="1" kern="1200" spc="0" dirty="0" smtClean="0">
                <a:solidFill>
                  <a:schemeClr val="tx1"/>
                </a:solidFill>
                <a:latin typeface="Palatino" pitchFamily="2" charset="77"/>
                <a:ea typeface="Palatino" pitchFamily="2" charset="77"/>
                <a:cs typeface="Palatino" pitchFamily="2" charset="77"/>
                <a:sym typeface="Trade Gothic for Nike 365 Light"/>
              </a:defRPr>
            </a:lvl1pPr>
            <a:lvl2pPr marL="228600" indent="0">
              <a:buNone/>
              <a:defRPr lang="en-US" sz="2000" kern="1200" spc="0" dirty="0" smtClean="0">
                <a:solidFill>
                  <a:schemeClr val="tx1"/>
                </a:solidFill>
                <a:latin typeface="Palatino" pitchFamily="2" charset="77"/>
                <a:ea typeface="Palatino" pitchFamily="2" charset="77"/>
                <a:cs typeface="Trade Gothic for Nike 365 Light"/>
                <a:sym typeface="Trade Gothic for Nike 365 Light"/>
              </a:defRPr>
            </a:lvl2pPr>
            <a:lvl3pPr marL="457200" indent="0">
              <a:buNone/>
              <a:defRPr lang="en-US" sz="2000" kern="1200" spc="0" dirty="0" smtClean="0">
                <a:solidFill>
                  <a:schemeClr val="tx1"/>
                </a:solidFill>
                <a:latin typeface="Palatino" pitchFamily="2" charset="77"/>
                <a:ea typeface="Palatino" pitchFamily="2" charset="77"/>
                <a:cs typeface="Trade Gothic for Nike 365 Light"/>
                <a:sym typeface="Trade Gothic for Nike 365 Light"/>
              </a:defRPr>
            </a:lvl3pPr>
            <a:lvl4pPr marL="685800" indent="0">
              <a:buNone/>
              <a:defRPr lang="en-US" sz="2000" kern="1200" spc="0" dirty="0" smtClean="0">
                <a:solidFill>
                  <a:schemeClr val="tx1"/>
                </a:solidFill>
                <a:latin typeface="Palatino" pitchFamily="2" charset="77"/>
                <a:ea typeface="Palatino" pitchFamily="2" charset="77"/>
                <a:cs typeface="Trade Gothic for Nike 365 Light"/>
                <a:sym typeface="Trade Gothic for Nike 365 Light"/>
              </a:defRPr>
            </a:lvl4pPr>
            <a:lvl5pPr marL="914400" indent="0">
              <a:buNone/>
              <a:defRPr lang="en-US" sz="2000" kern="1200" spc="0" dirty="0">
                <a:solidFill>
                  <a:schemeClr val="tx1"/>
                </a:solidFill>
                <a:latin typeface="Palatino" pitchFamily="2" charset="77"/>
                <a:ea typeface="Palatino" pitchFamily="2" charset="77"/>
                <a:cs typeface="Trade Gothic for Nike 365 Light"/>
                <a:sym typeface="Trade Gothic for Nike 365 Light"/>
              </a:defRPr>
            </a:lvl5pPr>
          </a:lstStyle>
          <a:p>
            <a:pPr lvl="0"/>
            <a:r>
              <a:rPr lang="en-US"/>
              <a:t>Click to edit Master text styles</a:t>
            </a:r>
          </a:p>
        </p:txBody>
      </p:sp>
      <p:sp>
        <p:nvSpPr>
          <p:cNvPr id="9" name="Title 2">
            <a:extLst>
              <a:ext uri="{FF2B5EF4-FFF2-40B4-BE49-F238E27FC236}">
                <a16:creationId xmlns:a16="http://schemas.microsoft.com/office/drawing/2014/main" id="{8CB34D40-B5E5-42E9-E5A8-583E77F78992}"/>
              </a:ext>
            </a:extLst>
          </p:cNvPr>
          <p:cNvSpPr>
            <a:spLocks noGrp="1"/>
          </p:cNvSpPr>
          <p:nvPr>
            <p:ph type="title" hasCustomPrompt="1"/>
          </p:nvPr>
        </p:nvSpPr>
        <p:spPr>
          <a:xfrm>
            <a:off x="1356095" y="2905780"/>
            <a:ext cx="3993399" cy="1046440"/>
          </a:xfrm>
          <a:prstGeom prst="rect">
            <a:avLst/>
          </a:prstGeom>
        </p:spPr>
        <p:txBody>
          <a:bodyPr wrap="square" lIns="0" tIns="0" rIns="0" bIns="0">
            <a:spAutoFit/>
          </a:bodyPr>
          <a:lstStyle>
            <a:lvl1pPr>
              <a:lnSpc>
                <a:spcPct val="85000"/>
              </a:lnSpc>
              <a:defRPr sz="4000" b="1" i="0" baseline="0"/>
            </a:lvl1pPr>
          </a:lstStyle>
          <a:p>
            <a:r>
              <a:rPr lang="en-US"/>
              <a:t>CLICK TO EDIT AGENDA TITLE</a:t>
            </a:r>
          </a:p>
        </p:txBody>
      </p:sp>
    </p:spTree>
    <p:extLst>
      <p:ext uri="{BB962C8B-B14F-4D97-AF65-F5344CB8AC3E}">
        <p14:creationId xmlns:p14="http://schemas.microsoft.com/office/powerpoint/2010/main" val="2097883382"/>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reak Slide (Light) Photo">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3BE217F-C1D5-E14E-A6AA-CA3E54280503}"/>
              </a:ext>
            </a:extLst>
          </p:cNvPr>
          <p:cNvSpPr>
            <a:spLocks noGrp="1"/>
          </p:cNvSpPr>
          <p:nvPr>
            <p:ph type="title" hasCustomPrompt="1"/>
          </p:nvPr>
        </p:nvSpPr>
        <p:spPr>
          <a:xfrm>
            <a:off x="609600" y="2926556"/>
            <a:ext cx="5285362" cy="1004888"/>
          </a:xfrm>
        </p:spPr>
        <p:txBody>
          <a:bodyPr tIns="137160" anchor="ctr">
            <a:normAutofit/>
          </a:bodyPr>
          <a:lstStyle>
            <a:lvl1pPr>
              <a:lnSpc>
                <a:spcPct val="75000"/>
              </a:lnSpc>
              <a:spcBef>
                <a:spcPts val="0"/>
              </a:spcBef>
              <a:spcAft>
                <a:spcPts val="0"/>
              </a:spcAft>
              <a:defRPr sz="3400">
                <a:solidFill>
                  <a:schemeClr val="tx1"/>
                </a:solidFill>
              </a:defRPr>
            </a:lvl1pPr>
          </a:lstStyle>
          <a:p>
            <a:r>
              <a:rPr lang="en-US"/>
              <a:t>BREAK TITLE </a:t>
            </a:r>
            <a:br>
              <a:rPr lang="en-US"/>
            </a:br>
            <a:r>
              <a:rPr lang="en-US"/>
              <a:t>GOES HERE</a:t>
            </a:r>
          </a:p>
        </p:txBody>
      </p:sp>
      <p:sp>
        <p:nvSpPr>
          <p:cNvPr id="7" name="Rectangle 6">
            <a:extLst>
              <a:ext uri="{FF2B5EF4-FFF2-40B4-BE49-F238E27FC236}">
                <a16:creationId xmlns:a16="http://schemas.microsoft.com/office/drawing/2014/main" id="{C5A6DE9D-737D-F940-BCE1-4E142F69027A}"/>
              </a:ext>
            </a:extLst>
          </p:cNvPr>
          <p:cNvSpPr/>
          <p:nvPr userDrawn="1"/>
        </p:nvSpPr>
        <p:spPr>
          <a:xfrm>
            <a:off x="7199376" y="685800"/>
            <a:ext cx="4383024" cy="44074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4">
            <a:extLst>
              <a:ext uri="{FF2B5EF4-FFF2-40B4-BE49-F238E27FC236}">
                <a16:creationId xmlns:a16="http://schemas.microsoft.com/office/drawing/2014/main" id="{A8465475-018E-AB4F-810D-0F18BAE3C577}"/>
              </a:ext>
            </a:extLst>
          </p:cNvPr>
          <p:cNvSpPr>
            <a:spLocks noGrp="1"/>
          </p:cNvSpPr>
          <p:nvPr>
            <p:ph type="pic" sz="quarter" idx="15"/>
          </p:nvPr>
        </p:nvSpPr>
        <p:spPr>
          <a:xfrm>
            <a:off x="6096000" y="841248"/>
            <a:ext cx="5330952" cy="5330952"/>
          </a:xfrm>
          <a:prstGeom prst="rect">
            <a:avLst/>
          </a:prstGeo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472695060"/>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F840F5-F1E3-4A39-81BF-220A6DD547F5}"/>
              </a:ext>
            </a:extLst>
          </p:cNvPr>
          <p:cNvGraphicFramePr>
            <a:graphicFrameLocks noChangeAspect="1"/>
          </p:cNvGraphicFramePr>
          <p:nvPr userDrawn="1">
            <p:custDataLst>
              <p:tags r:id="rId1"/>
            </p:custDataLst>
            <p:extLst>
              <p:ext uri="{D42A27DB-BD31-4B8C-83A1-F6EECF244321}">
                <p14:modId xmlns:p14="http://schemas.microsoft.com/office/powerpoint/2010/main" val="1463932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4BF840F5-F1E3-4A39-81BF-220A6DD547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Title 1">
            <a:extLst>
              <a:ext uri="{FF2B5EF4-FFF2-40B4-BE49-F238E27FC236}">
                <a16:creationId xmlns:a16="http://schemas.microsoft.com/office/drawing/2014/main" id="{5ACC6408-759E-8549-A7E4-AC08DB2AC4B1}"/>
              </a:ext>
            </a:extLst>
          </p:cNvPr>
          <p:cNvSpPr>
            <a:spLocks noGrp="1"/>
          </p:cNvSpPr>
          <p:nvPr>
            <p:ph type="title" hasCustomPrompt="1"/>
          </p:nvPr>
        </p:nvSpPr>
        <p:spPr bwMode="auto">
          <a:xfrm>
            <a:off x="609599" y="685799"/>
            <a:ext cx="10972801" cy="892744"/>
          </a:xfrm>
        </p:spPr>
        <p:txBody>
          <a:bodyPr vert="horz" anchor="t">
            <a:noAutofit/>
          </a:bodyPr>
          <a:lstStyle>
            <a:lvl1pPr>
              <a:defRPr sz="2600"/>
            </a:lvl1pPr>
          </a:lstStyle>
          <a:p>
            <a:r>
              <a:rPr lang="en-US"/>
              <a:t>TITLE GOES HERE</a:t>
            </a:r>
          </a:p>
        </p:txBody>
      </p:sp>
      <p:sp>
        <p:nvSpPr>
          <p:cNvPr id="12" name="Text Placeholder 5">
            <a:extLst>
              <a:ext uri="{FF2B5EF4-FFF2-40B4-BE49-F238E27FC236}">
                <a16:creationId xmlns:a16="http://schemas.microsoft.com/office/drawing/2014/main" id="{E9216A01-B13F-DC44-A81B-E51E1CA8CF78}"/>
              </a:ext>
            </a:extLst>
          </p:cNvPr>
          <p:cNvSpPr>
            <a:spLocks noGrp="1"/>
          </p:cNvSpPr>
          <p:nvPr>
            <p:ph type="body" sz="quarter" idx="16"/>
          </p:nvPr>
        </p:nvSpPr>
        <p:spPr bwMode="auto">
          <a:xfrm>
            <a:off x="609600" y="278653"/>
            <a:ext cx="2001203" cy="161776"/>
          </a:xfrm>
          <a:prstGeom prst="rect">
            <a:avLst/>
          </a:prstGeom>
        </p:spPr>
        <p:txBody>
          <a:bodyPr anchor="ctr"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sz="800">
                <a:solidFill>
                  <a:srgbClr val="A9A9A9"/>
                </a:solidFill>
                <a:latin typeface="Trade Gothic for Nike 365" panose="020B0503040303020004" pitchFamily="34" charset="77"/>
              </a:defRPr>
            </a:lvl1pPr>
            <a:lvl2pPr>
              <a:defRPr>
                <a:solidFill>
                  <a:srgbClr val="A9A9A9"/>
                </a:solidFill>
                <a:latin typeface="Trade Gothic for Nike 365 BdCn" panose="020B0806040303020004" pitchFamily="34" charset="77"/>
              </a:defRPr>
            </a:lvl2pPr>
            <a:lvl3pPr>
              <a:defRPr>
                <a:solidFill>
                  <a:srgbClr val="A9A9A9"/>
                </a:solidFill>
                <a:latin typeface="Trade Gothic for Nike 365 BdCn" panose="020B0806040303020004" pitchFamily="34" charset="77"/>
              </a:defRPr>
            </a:lvl3pPr>
            <a:lvl4pPr>
              <a:defRPr>
                <a:solidFill>
                  <a:srgbClr val="A9A9A9"/>
                </a:solidFill>
                <a:latin typeface="Trade Gothic for Nike 365 BdCn" panose="020B0806040303020004" pitchFamily="34" charset="77"/>
              </a:defRPr>
            </a:lvl4pPr>
            <a:lvl5pPr>
              <a:defRPr>
                <a:solidFill>
                  <a:srgbClr val="A9A9A9"/>
                </a:solidFill>
                <a:latin typeface="Trade Gothic for Nike 365 BdCn" panose="020B0806040303020004" pitchFamily="34" charset="77"/>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rgbClr val="A9A9A9"/>
                </a:solidFill>
                <a:latin typeface="Trade Gothic for Nike 365" panose="020B0503040303020004" pitchFamily="34" charset="77"/>
              </a:rPr>
              <a:t>Click to edit Master text styles</a:t>
            </a:r>
          </a:p>
        </p:txBody>
      </p:sp>
      <p:sp>
        <p:nvSpPr>
          <p:cNvPr id="4" name="Slide Number Placeholder 3">
            <a:extLst>
              <a:ext uri="{FF2B5EF4-FFF2-40B4-BE49-F238E27FC236}">
                <a16:creationId xmlns:a16="http://schemas.microsoft.com/office/drawing/2014/main" id="{095038BB-6EBC-EF45-A742-FC4D149F5CBF}"/>
              </a:ext>
            </a:extLst>
          </p:cNvPr>
          <p:cNvSpPr>
            <a:spLocks noGrp="1"/>
          </p:cNvSpPr>
          <p:nvPr>
            <p:ph type="sldNum" sz="quarter" idx="18"/>
          </p:nvPr>
        </p:nvSpPr>
        <p:spPr/>
        <p:txBody>
          <a:bodyPr/>
          <a:lstStyle/>
          <a:p>
            <a:fld id="{72D0377C-D089-2048-A7FC-DF090D5D202E}" type="slidenum">
              <a:rPr lang="en-US" smtClean="0"/>
              <a:pPr/>
              <a:t>‹#›</a:t>
            </a:fld>
            <a:endParaRPr lang="en-US"/>
          </a:p>
        </p:txBody>
      </p:sp>
    </p:spTree>
    <p:extLst>
      <p:ext uri="{BB962C8B-B14F-4D97-AF65-F5344CB8AC3E}">
        <p14:creationId xmlns:p14="http://schemas.microsoft.com/office/powerpoint/2010/main" val="2456496952"/>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B7CBA5-A473-9A4B-976D-0B9F00BA40DC}"/>
              </a:ext>
            </a:extLst>
          </p:cNvPr>
          <p:cNvSpPr>
            <a:spLocks noGrp="1"/>
          </p:cNvSpPr>
          <p:nvPr>
            <p:ph type="body" sz="quarter" idx="21" hasCustomPrompt="1"/>
          </p:nvPr>
        </p:nvSpPr>
        <p:spPr>
          <a:xfrm>
            <a:off x="609280" y="2351951"/>
            <a:ext cx="1726876" cy="284693"/>
          </a:xfrm>
          <a:prstGeom prst="rect">
            <a:avLst/>
          </a:prstGeom>
        </p:spPr>
        <p:txBody>
          <a:bodyPr wrap="square">
            <a:spAutoFit/>
          </a:bodyPr>
          <a:lstStyle>
            <a:lvl1pPr marL="0" indent="0">
              <a:buClr>
                <a:schemeClr val="accent2"/>
              </a:buClr>
              <a:buFont typeface="+mj-lt"/>
              <a:buNone/>
              <a:tabLst/>
              <a:defRPr sz="1400" b="1" i="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Item name here</a:t>
            </a:r>
          </a:p>
        </p:txBody>
      </p:sp>
      <p:sp>
        <p:nvSpPr>
          <p:cNvPr id="12" name="Text Placeholder 3">
            <a:extLst>
              <a:ext uri="{FF2B5EF4-FFF2-40B4-BE49-F238E27FC236}">
                <a16:creationId xmlns:a16="http://schemas.microsoft.com/office/drawing/2014/main" id="{146CD140-2636-AD4E-9FAC-A183923520D7}"/>
              </a:ext>
            </a:extLst>
          </p:cNvPr>
          <p:cNvSpPr>
            <a:spLocks noGrp="1"/>
          </p:cNvSpPr>
          <p:nvPr>
            <p:ph type="body" sz="quarter" idx="23" hasCustomPrompt="1"/>
          </p:nvPr>
        </p:nvSpPr>
        <p:spPr>
          <a:xfrm>
            <a:off x="2446412"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14" name="Text Placeholder 3">
            <a:extLst>
              <a:ext uri="{FF2B5EF4-FFF2-40B4-BE49-F238E27FC236}">
                <a16:creationId xmlns:a16="http://schemas.microsoft.com/office/drawing/2014/main" id="{22F7EAAF-BC88-B649-BAED-F533DBA080C1}"/>
              </a:ext>
            </a:extLst>
          </p:cNvPr>
          <p:cNvSpPr>
            <a:spLocks noGrp="1"/>
          </p:cNvSpPr>
          <p:nvPr>
            <p:ph type="body" sz="quarter" idx="25" hasCustomPrompt="1"/>
          </p:nvPr>
        </p:nvSpPr>
        <p:spPr>
          <a:xfrm>
            <a:off x="4283544" y="2351951"/>
            <a:ext cx="1726876" cy="284693"/>
          </a:xfrm>
          <a:prstGeom prst="rect">
            <a:avLst/>
          </a:prstGeom>
        </p:spPr>
        <p:txBody>
          <a:bodyPr vert="horz" wrap="square" lIns="0" tIns="0" rIns="0" bIns="0" rtlCol="0" anchor="b">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16" name="Text Placeholder 3">
            <a:extLst>
              <a:ext uri="{FF2B5EF4-FFF2-40B4-BE49-F238E27FC236}">
                <a16:creationId xmlns:a16="http://schemas.microsoft.com/office/drawing/2014/main" id="{90001DED-AF8C-AA49-8EE8-284BB8871EF7}"/>
              </a:ext>
            </a:extLst>
          </p:cNvPr>
          <p:cNvSpPr>
            <a:spLocks noGrp="1"/>
          </p:cNvSpPr>
          <p:nvPr>
            <p:ph type="body" sz="quarter" idx="27" hasCustomPrompt="1"/>
          </p:nvPr>
        </p:nvSpPr>
        <p:spPr>
          <a:xfrm>
            <a:off x="6120676"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20" name="Text Placeholder 3">
            <a:extLst>
              <a:ext uri="{FF2B5EF4-FFF2-40B4-BE49-F238E27FC236}">
                <a16:creationId xmlns:a16="http://schemas.microsoft.com/office/drawing/2014/main" id="{C143944F-D94F-1A47-8749-4A0EA452850E}"/>
              </a:ext>
            </a:extLst>
          </p:cNvPr>
          <p:cNvSpPr>
            <a:spLocks noGrp="1"/>
          </p:cNvSpPr>
          <p:nvPr>
            <p:ph type="body" sz="quarter" idx="29" hasCustomPrompt="1"/>
          </p:nvPr>
        </p:nvSpPr>
        <p:spPr>
          <a:xfrm>
            <a:off x="7957808"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22" name="Text Placeholder 3">
            <a:extLst>
              <a:ext uri="{FF2B5EF4-FFF2-40B4-BE49-F238E27FC236}">
                <a16:creationId xmlns:a16="http://schemas.microsoft.com/office/drawing/2014/main" id="{BD4F5C63-FE68-524C-84D2-99A2C0831A94}"/>
              </a:ext>
            </a:extLst>
          </p:cNvPr>
          <p:cNvSpPr>
            <a:spLocks noGrp="1"/>
          </p:cNvSpPr>
          <p:nvPr>
            <p:ph type="body" sz="quarter" idx="31" hasCustomPrompt="1"/>
          </p:nvPr>
        </p:nvSpPr>
        <p:spPr>
          <a:xfrm>
            <a:off x="9794938" y="2351951"/>
            <a:ext cx="1726876" cy="284693"/>
          </a:xfrm>
          <a:prstGeom prst="rect">
            <a:avLst/>
          </a:prstGeom>
        </p:spPr>
        <p:txBody>
          <a:bodyPr vert="horz" wrap="square" lIns="0" tIns="0" rIns="0" bIns="0" rtlCol="0">
            <a:spAutoFit/>
          </a:bodyPr>
          <a:lstStyle>
            <a:lvl1pPr>
              <a:defRPr lang="en-US" sz="1400" b="1" i="0" dirty="0">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Item name here</a:t>
            </a:r>
          </a:p>
        </p:txBody>
      </p:sp>
      <p:sp>
        <p:nvSpPr>
          <p:cNvPr id="17" name="Text Placeholder 17">
            <a:extLst>
              <a:ext uri="{FF2B5EF4-FFF2-40B4-BE49-F238E27FC236}">
                <a16:creationId xmlns:a16="http://schemas.microsoft.com/office/drawing/2014/main" id="{BDA305DD-51CB-654F-84ED-F1E20B6FF668}"/>
              </a:ext>
            </a:extLst>
          </p:cNvPr>
          <p:cNvSpPr>
            <a:spLocks noGrp="1"/>
          </p:cNvSpPr>
          <p:nvPr>
            <p:ph type="body" sz="quarter" idx="11" hasCustomPrompt="1"/>
          </p:nvPr>
        </p:nvSpPr>
        <p:spPr>
          <a:xfrm>
            <a:off x="490117" y="1032502"/>
            <a:ext cx="4383088" cy="462831"/>
          </a:xfrm>
          <a:prstGeom prst="rect">
            <a:avLst/>
          </a:prstGeom>
        </p:spPr>
        <p:txBody>
          <a:bodyPr/>
          <a:lstStyle>
            <a:lvl1pPr marL="0" indent="0">
              <a:buNone/>
              <a:defRPr kumimoji="0" lang="en-US" sz="1800" b="0" i="0" u="none" strike="noStrike" kern="1200" cap="none" spc="0" normalizeH="0" baseline="0" dirty="0">
                <a:ln>
                  <a:noFill/>
                </a:ln>
                <a:solidFill>
                  <a:srgbClr val="FC7000"/>
                </a:solidFill>
                <a:effectLst/>
                <a:uLnTx/>
                <a:uFillTx/>
                <a:latin typeface="Trade Gothic for Nike 365 BdCn" panose="020B0806040303020004" pitchFamily="34" charset="77"/>
                <a:ea typeface="+mn-ea"/>
                <a:cs typeface="+mn-cs"/>
              </a:defRPr>
            </a:lvl1pPr>
            <a:lvl2pPr>
              <a:defRPr/>
            </a:lvl2pPr>
            <a:lvl3pPr>
              <a:defRPr/>
            </a:lvl3pPr>
            <a:lvl4pPr>
              <a:defRPr/>
            </a:lvl4pPr>
            <a:lvl5pPr>
              <a:defRPr/>
            </a:lvl5pPr>
          </a:lstStyle>
          <a:p>
            <a:pPr marL="228600" marR="0" lvl="0" indent="-228600" algn="l" defTabSz="914400" rtl="0" eaLnBrk="1" fontAlgn="base" latinLnBrk="0" hangingPunct="1">
              <a:lnSpc>
                <a:spcPct val="80000"/>
              </a:lnSpc>
              <a:spcBef>
                <a:spcPct val="0"/>
              </a:spcBef>
              <a:spcAft>
                <a:spcPct val="0"/>
              </a:spcAft>
              <a:buClrTx/>
              <a:buSzTx/>
              <a:tabLst/>
              <a:defRPr/>
            </a:pPr>
            <a:r>
              <a:rPr lang="en-US"/>
              <a:t>CLICK TO EDIT MASTER TEXT STYLES</a:t>
            </a:r>
          </a:p>
        </p:txBody>
      </p:sp>
      <p:sp>
        <p:nvSpPr>
          <p:cNvPr id="18" name="Text Placeholder 21">
            <a:extLst>
              <a:ext uri="{FF2B5EF4-FFF2-40B4-BE49-F238E27FC236}">
                <a16:creationId xmlns:a16="http://schemas.microsoft.com/office/drawing/2014/main" id="{E5ECDFC6-DEA4-E041-B61B-587AE153C35F}"/>
              </a:ext>
            </a:extLst>
          </p:cNvPr>
          <p:cNvSpPr>
            <a:spLocks noGrp="1"/>
          </p:cNvSpPr>
          <p:nvPr>
            <p:ph type="body" sz="quarter" idx="12" hasCustomPrompt="1"/>
          </p:nvPr>
        </p:nvSpPr>
        <p:spPr>
          <a:xfrm>
            <a:off x="499544" y="298255"/>
            <a:ext cx="4497388" cy="267665"/>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Palatino" pitchFamily="2" charset="77"/>
                <a:cs typeface="+mn-cs"/>
              </a:defRPr>
            </a:lvl1pPr>
            <a:lvl2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2pPr>
            <a:lvl3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3pPr>
            <a:lvl4pPr marL="0" marR="0" indent="0" algn="l" defTabSz="914400" rtl="0" eaLnBrk="1" fontAlgn="auto" latinLnBrk="0" hangingPunct="1">
              <a:lnSpc>
                <a:spcPct val="100000"/>
              </a:lnSpc>
              <a:spcBef>
                <a:spcPts val="0"/>
              </a:spcBef>
              <a:spcAft>
                <a:spcPts val="0"/>
              </a:spcAft>
              <a:buClrTx/>
              <a:buSzTx/>
              <a:buFontTx/>
              <a:buNone/>
              <a:tabLst/>
              <a:defRPr lang="en-US" sz="1050" b="0" i="0" kern="1200" dirty="0" smtClean="0">
                <a:solidFill>
                  <a:schemeClr val="accent3"/>
                </a:solidFill>
                <a:latin typeface="Trade Gothic for Nike 365" panose="020B0503040303020004" pitchFamily="34" charset="77"/>
                <a:ea typeface="Helvetica Neue Light" panose="02000403000000020004" pitchFamily="2" charset="0"/>
                <a:cs typeface="+mn-cs"/>
              </a:defRPr>
            </a:lvl4pPr>
            <a:lvl5pPr marL="0" marR="0" indent="0" algn="l" defTabSz="914400" rtl="0" eaLnBrk="1" fontAlgn="auto" latinLnBrk="0" hangingPunct="1">
              <a:lnSpc>
                <a:spcPct val="100000"/>
              </a:lnSpc>
              <a:spcBef>
                <a:spcPts val="0"/>
              </a:spcBef>
              <a:spcAft>
                <a:spcPts val="0"/>
              </a:spcAft>
              <a:buClrTx/>
              <a:buSzTx/>
              <a:buFontTx/>
              <a:buNone/>
              <a:tabLst/>
              <a:defRPr lang="en-US" sz="1050" b="0" i="0" kern="1200" dirty="0">
                <a:solidFill>
                  <a:schemeClr val="accent3"/>
                </a:solidFill>
                <a:latin typeface="Trade Gothic for Nike 365" panose="020B0503040303020004" pitchFamily="34" charset="77"/>
                <a:ea typeface="Helvetica Neue Light" panose="02000403000000020004" pitchFamily="2" charset="0"/>
                <a:cs typeface="+mn-cs"/>
              </a:defRPr>
            </a:lvl5pPr>
          </a:lstStyle>
          <a:p>
            <a:pPr lvl="0"/>
            <a:r>
              <a:rPr lang="en-US"/>
              <a:t>CLICK TO EDIT MASTER TEXT STYLES</a:t>
            </a:r>
          </a:p>
        </p:txBody>
      </p:sp>
      <p:sp>
        <p:nvSpPr>
          <p:cNvPr id="24" name="Text Placeholder 3">
            <a:extLst>
              <a:ext uri="{FF2B5EF4-FFF2-40B4-BE49-F238E27FC236}">
                <a16:creationId xmlns:a16="http://schemas.microsoft.com/office/drawing/2014/main" id="{165A0703-0E1D-EB45-AB73-545D7E51AA1A}"/>
              </a:ext>
            </a:extLst>
          </p:cNvPr>
          <p:cNvSpPr>
            <a:spLocks noGrp="1"/>
          </p:cNvSpPr>
          <p:nvPr>
            <p:ph type="body" sz="quarter" idx="14"/>
          </p:nvPr>
        </p:nvSpPr>
        <p:spPr>
          <a:xfrm>
            <a:off x="609280"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kern="0" dirty="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3">
            <a:extLst>
              <a:ext uri="{FF2B5EF4-FFF2-40B4-BE49-F238E27FC236}">
                <a16:creationId xmlns:a16="http://schemas.microsoft.com/office/drawing/2014/main" id="{76B4A195-8FBE-2841-94C9-01B30889769B}"/>
              </a:ext>
            </a:extLst>
          </p:cNvPr>
          <p:cNvSpPr>
            <a:spLocks noGrp="1"/>
          </p:cNvSpPr>
          <p:nvPr>
            <p:ph type="body" sz="quarter" idx="32"/>
          </p:nvPr>
        </p:nvSpPr>
        <p:spPr>
          <a:xfrm>
            <a:off x="609280"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27" name="Text Placeholder 3">
            <a:extLst>
              <a:ext uri="{FF2B5EF4-FFF2-40B4-BE49-F238E27FC236}">
                <a16:creationId xmlns:a16="http://schemas.microsoft.com/office/drawing/2014/main" id="{385CF86F-E4D2-A748-92A0-301257A52F5B}"/>
              </a:ext>
            </a:extLst>
          </p:cNvPr>
          <p:cNvSpPr>
            <a:spLocks noGrp="1"/>
          </p:cNvSpPr>
          <p:nvPr>
            <p:ph type="body" sz="quarter" idx="33"/>
          </p:nvPr>
        </p:nvSpPr>
        <p:spPr>
          <a:xfrm>
            <a:off x="2446412"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3">
            <a:extLst>
              <a:ext uri="{FF2B5EF4-FFF2-40B4-BE49-F238E27FC236}">
                <a16:creationId xmlns:a16="http://schemas.microsoft.com/office/drawing/2014/main" id="{EF049CD7-2BE4-034B-AF85-34647F127D91}"/>
              </a:ext>
            </a:extLst>
          </p:cNvPr>
          <p:cNvSpPr>
            <a:spLocks noGrp="1"/>
          </p:cNvSpPr>
          <p:nvPr>
            <p:ph type="body" sz="quarter" idx="34"/>
          </p:nvPr>
        </p:nvSpPr>
        <p:spPr>
          <a:xfrm>
            <a:off x="2446412"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29" name="Text Placeholder 3">
            <a:extLst>
              <a:ext uri="{FF2B5EF4-FFF2-40B4-BE49-F238E27FC236}">
                <a16:creationId xmlns:a16="http://schemas.microsoft.com/office/drawing/2014/main" id="{79812231-E640-B741-ACB4-D1F0E29FD969}"/>
              </a:ext>
            </a:extLst>
          </p:cNvPr>
          <p:cNvSpPr>
            <a:spLocks noGrp="1"/>
          </p:cNvSpPr>
          <p:nvPr>
            <p:ph type="body" sz="quarter" idx="35"/>
          </p:nvPr>
        </p:nvSpPr>
        <p:spPr>
          <a:xfrm>
            <a:off x="4283544"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3">
            <a:extLst>
              <a:ext uri="{FF2B5EF4-FFF2-40B4-BE49-F238E27FC236}">
                <a16:creationId xmlns:a16="http://schemas.microsoft.com/office/drawing/2014/main" id="{150BF815-42BD-9742-8954-ED994DC2FFF8}"/>
              </a:ext>
            </a:extLst>
          </p:cNvPr>
          <p:cNvSpPr>
            <a:spLocks noGrp="1"/>
          </p:cNvSpPr>
          <p:nvPr>
            <p:ph type="body" sz="quarter" idx="36"/>
          </p:nvPr>
        </p:nvSpPr>
        <p:spPr>
          <a:xfrm>
            <a:off x="4283544"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1" name="Text Placeholder 3">
            <a:extLst>
              <a:ext uri="{FF2B5EF4-FFF2-40B4-BE49-F238E27FC236}">
                <a16:creationId xmlns:a16="http://schemas.microsoft.com/office/drawing/2014/main" id="{550FF6B6-05AB-AA4C-9484-6FC1E7074728}"/>
              </a:ext>
            </a:extLst>
          </p:cNvPr>
          <p:cNvSpPr>
            <a:spLocks noGrp="1"/>
          </p:cNvSpPr>
          <p:nvPr>
            <p:ph type="body" sz="quarter" idx="37"/>
          </p:nvPr>
        </p:nvSpPr>
        <p:spPr>
          <a:xfrm>
            <a:off x="6120676"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3">
            <a:extLst>
              <a:ext uri="{FF2B5EF4-FFF2-40B4-BE49-F238E27FC236}">
                <a16:creationId xmlns:a16="http://schemas.microsoft.com/office/drawing/2014/main" id="{0EE04AD1-162C-D44D-A3BF-1874BFB77E63}"/>
              </a:ext>
            </a:extLst>
          </p:cNvPr>
          <p:cNvSpPr>
            <a:spLocks noGrp="1"/>
          </p:cNvSpPr>
          <p:nvPr>
            <p:ph type="body" sz="quarter" idx="38"/>
          </p:nvPr>
        </p:nvSpPr>
        <p:spPr>
          <a:xfrm>
            <a:off x="6120676"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3" name="Text Placeholder 3">
            <a:extLst>
              <a:ext uri="{FF2B5EF4-FFF2-40B4-BE49-F238E27FC236}">
                <a16:creationId xmlns:a16="http://schemas.microsoft.com/office/drawing/2014/main" id="{50D71C96-48CB-754B-BC70-CA979BF903F4}"/>
              </a:ext>
            </a:extLst>
          </p:cNvPr>
          <p:cNvSpPr>
            <a:spLocks noGrp="1"/>
          </p:cNvSpPr>
          <p:nvPr>
            <p:ph type="body" sz="quarter" idx="39"/>
          </p:nvPr>
        </p:nvSpPr>
        <p:spPr>
          <a:xfrm>
            <a:off x="7957808"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3">
            <a:extLst>
              <a:ext uri="{FF2B5EF4-FFF2-40B4-BE49-F238E27FC236}">
                <a16:creationId xmlns:a16="http://schemas.microsoft.com/office/drawing/2014/main" id="{2782DAC6-E566-184E-B720-B77B0F4B7D85}"/>
              </a:ext>
            </a:extLst>
          </p:cNvPr>
          <p:cNvSpPr>
            <a:spLocks noGrp="1"/>
          </p:cNvSpPr>
          <p:nvPr>
            <p:ph type="body" sz="quarter" idx="40"/>
          </p:nvPr>
        </p:nvSpPr>
        <p:spPr>
          <a:xfrm>
            <a:off x="7957808"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5" name="Text Placeholder 3">
            <a:extLst>
              <a:ext uri="{FF2B5EF4-FFF2-40B4-BE49-F238E27FC236}">
                <a16:creationId xmlns:a16="http://schemas.microsoft.com/office/drawing/2014/main" id="{AAB17174-6FF5-924F-8C1B-C6BEC91295AA}"/>
              </a:ext>
            </a:extLst>
          </p:cNvPr>
          <p:cNvSpPr>
            <a:spLocks noGrp="1"/>
          </p:cNvSpPr>
          <p:nvPr>
            <p:ph type="body" sz="quarter" idx="41"/>
          </p:nvPr>
        </p:nvSpPr>
        <p:spPr>
          <a:xfrm>
            <a:off x="9794940" y="3816545"/>
            <a:ext cx="1726876" cy="2263622"/>
          </a:xfrm>
          <a:prstGeom prst="rect">
            <a:avLst/>
          </a:prstGeom>
        </p:spPr>
        <p:txBody>
          <a:bodyPr>
            <a:noAutofit/>
          </a:bodyPr>
          <a:lstStyle>
            <a:lvl1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117475" indent="-117475" algn="l" defTabSz="228600" rtl="0" eaLnBrk="1" latinLnBrk="0" hangingPunct="0">
              <a:lnSpc>
                <a:spcPct val="100000"/>
              </a:lnSpc>
              <a:spcBef>
                <a:spcPts val="700"/>
              </a:spcBef>
              <a:buClr>
                <a:schemeClr val="tx1"/>
              </a:buClr>
              <a:buFont typeface="Arial" panose="020B0604020202020204" pitchFamily="34" charset="0"/>
              <a:buChar char="•"/>
              <a:tabLst>
                <a:tab pos="6965950" algn="l"/>
              </a:tabLst>
              <a:defRPr lang="en-US" sz="1050" b="0" i="0" kern="0" dirty="0" smtClean="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3">
            <a:extLst>
              <a:ext uri="{FF2B5EF4-FFF2-40B4-BE49-F238E27FC236}">
                <a16:creationId xmlns:a16="http://schemas.microsoft.com/office/drawing/2014/main" id="{ACE1883D-1D7B-2D45-9B2C-0AE7C47FD46E}"/>
              </a:ext>
            </a:extLst>
          </p:cNvPr>
          <p:cNvSpPr>
            <a:spLocks noGrp="1"/>
          </p:cNvSpPr>
          <p:nvPr>
            <p:ph type="body" sz="quarter" idx="42"/>
          </p:nvPr>
        </p:nvSpPr>
        <p:spPr>
          <a:xfrm>
            <a:off x="9794940" y="2729638"/>
            <a:ext cx="1726876" cy="993912"/>
          </a:xfrm>
          <a:prstGeom prst="rect">
            <a:avLst/>
          </a:prstGeom>
        </p:spPr>
        <p:txBody>
          <a:bodyPr>
            <a:noAutofit/>
          </a:bodyPr>
          <a:lstStyle>
            <a:lvl1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chemeClr val="tx1"/>
                </a:solidFill>
                <a:latin typeface="Helvetica Neue" panose="02000503000000020004" pitchFamily="2" charset="0"/>
                <a:ea typeface="Helvetica Neue" panose="02000503000000020004" pitchFamily="2" charset="0"/>
                <a:cs typeface="Helvetica Neue" panose="02000503000000020004" pitchFamily="2" charset="0"/>
                <a:sym typeface="Helvetica"/>
              </a:defRPr>
            </a:lvl1pPr>
            <a:lvl2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2pPr>
            <a:lvl3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3pPr>
            <a:lvl4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smtClean="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4pPr>
            <a:lvl5pPr marL="0" indent="0" algn="l" defTabSz="228600" rtl="0" eaLnBrk="1" latinLnBrk="0" hangingPunct="0">
              <a:lnSpc>
                <a:spcPct val="100000"/>
              </a:lnSpc>
              <a:spcBef>
                <a:spcPts val="700"/>
              </a:spcBef>
              <a:buClr>
                <a:schemeClr val="accent2"/>
              </a:buClr>
              <a:buFont typeface="Arial" panose="020B0604020202020204" pitchFamily="34" charset="0"/>
              <a:buNone/>
              <a:tabLst>
                <a:tab pos="6965950" algn="l"/>
              </a:tabLst>
              <a:defRPr lang="en-US" sz="1200" b="0" kern="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sym typeface="Helvetica"/>
              </a:defRPr>
            </a:lvl5pPr>
          </a:lstStyle>
          <a:p>
            <a:pPr lvl="0"/>
            <a:r>
              <a:rPr lang="en-US"/>
              <a:t>Click to edit Master text styles</a:t>
            </a:r>
          </a:p>
        </p:txBody>
      </p:sp>
      <p:sp>
        <p:nvSpPr>
          <p:cNvPr id="37" name="Text Placeholder 3">
            <a:extLst>
              <a:ext uri="{FF2B5EF4-FFF2-40B4-BE49-F238E27FC236}">
                <a16:creationId xmlns:a16="http://schemas.microsoft.com/office/drawing/2014/main" id="{7F7D8285-788C-9844-8DDB-E9154F20E216}"/>
              </a:ext>
            </a:extLst>
          </p:cNvPr>
          <p:cNvSpPr>
            <a:spLocks noGrp="1"/>
          </p:cNvSpPr>
          <p:nvPr>
            <p:ph type="body" sz="quarter" idx="43" hasCustomPrompt="1"/>
          </p:nvPr>
        </p:nvSpPr>
        <p:spPr>
          <a:xfrm>
            <a:off x="609280" y="1780232"/>
            <a:ext cx="1726876" cy="488082"/>
          </a:xfrm>
          <a:prstGeom prst="rect">
            <a:avLst/>
          </a:prstGeom>
        </p:spPr>
        <p:txBody>
          <a:bodyPr wrap="square" anchor="b">
            <a:spAutoFit/>
          </a:bodyPr>
          <a:lstStyle>
            <a:lvl1pPr marL="0" indent="0">
              <a:buClr>
                <a:schemeClr val="accent2"/>
              </a:buClr>
              <a:buFont typeface="+mj-lt"/>
              <a:buNone/>
              <a:tabLst/>
              <a:defRPr sz="2400" b="1" i="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r>
              <a:rPr lang="en-US"/>
              <a:t>01</a:t>
            </a:r>
          </a:p>
        </p:txBody>
      </p:sp>
      <p:sp>
        <p:nvSpPr>
          <p:cNvPr id="38" name="Text Placeholder 3">
            <a:extLst>
              <a:ext uri="{FF2B5EF4-FFF2-40B4-BE49-F238E27FC236}">
                <a16:creationId xmlns:a16="http://schemas.microsoft.com/office/drawing/2014/main" id="{A4871330-8C71-9943-946F-F02EBBCC2CE1}"/>
              </a:ext>
            </a:extLst>
          </p:cNvPr>
          <p:cNvSpPr>
            <a:spLocks noGrp="1"/>
          </p:cNvSpPr>
          <p:nvPr>
            <p:ph type="body" sz="quarter" idx="44" hasCustomPrompt="1"/>
          </p:nvPr>
        </p:nvSpPr>
        <p:spPr>
          <a:xfrm>
            <a:off x="2446412"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02</a:t>
            </a:r>
          </a:p>
        </p:txBody>
      </p:sp>
      <p:sp>
        <p:nvSpPr>
          <p:cNvPr id="39" name="Text Placeholder 3">
            <a:extLst>
              <a:ext uri="{FF2B5EF4-FFF2-40B4-BE49-F238E27FC236}">
                <a16:creationId xmlns:a16="http://schemas.microsoft.com/office/drawing/2014/main" id="{DCC169DC-6A61-FA42-9063-FF298A1205EA}"/>
              </a:ext>
            </a:extLst>
          </p:cNvPr>
          <p:cNvSpPr>
            <a:spLocks noGrp="1"/>
          </p:cNvSpPr>
          <p:nvPr>
            <p:ph type="body" sz="quarter" idx="45" hasCustomPrompt="1"/>
          </p:nvPr>
        </p:nvSpPr>
        <p:spPr>
          <a:xfrm>
            <a:off x="4283544"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03</a:t>
            </a:r>
          </a:p>
        </p:txBody>
      </p:sp>
      <p:sp>
        <p:nvSpPr>
          <p:cNvPr id="40" name="Text Placeholder 3">
            <a:extLst>
              <a:ext uri="{FF2B5EF4-FFF2-40B4-BE49-F238E27FC236}">
                <a16:creationId xmlns:a16="http://schemas.microsoft.com/office/drawing/2014/main" id="{589413F7-BFCC-1E42-AB19-D718645CD7DA}"/>
              </a:ext>
            </a:extLst>
          </p:cNvPr>
          <p:cNvSpPr>
            <a:spLocks noGrp="1"/>
          </p:cNvSpPr>
          <p:nvPr>
            <p:ph type="body" sz="quarter" idx="46" hasCustomPrompt="1"/>
          </p:nvPr>
        </p:nvSpPr>
        <p:spPr>
          <a:xfrm>
            <a:off x="6120676"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04</a:t>
            </a:r>
          </a:p>
        </p:txBody>
      </p:sp>
      <p:sp>
        <p:nvSpPr>
          <p:cNvPr id="41" name="Text Placeholder 3">
            <a:extLst>
              <a:ext uri="{FF2B5EF4-FFF2-40B4-BE49-F238E27FC236}">
                <a16:creationId xmlns:a16="http://schemas.microsoft.com/office/drawing/2014/main" id="{63365312-8C86-D044-B6A8-097ADB8A9285}"/>
              </a:ext>
            </a:extLst>
          </p:cNvPr>
          <p:cNvSpPr>
            <a:spLocks noGrp="1"/>
          </p:cNvSpPr>
          <p:nvPr>
            <p:ph type="body" sz="quarter" idx="47" hasCustomPrompt="1"/>
          </p:nvPr>
        </p:nvSpPr>
        <p:spPr>
          <a:xfrm>
            <a:off x="7957808"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05</a:t>
            </a:r>
          </a:p>
        </p:txBody>
      </p:sp>
      <p:sp>
        <p:nvSpPr>
          <p:cNvPr id="42" name="Text Placeholder 3">
            <a:extLst>
              <a:ext uri="{FF2B5EF4-FFF2-40B4-BE49-F238E27FC236}">
                <a16:creationId xmlns:a16="http://schemas.microsoft.com/office/drawing/2014/main" id="{A69050C2-0169-FD4C-998C-B80D31F216A5}"/>
              </a:ext>
            </a:extLst>
          </p:cNvPr>
          <p:cNvSpPr>
            <a:spLocks noGrp="1"/>
          </p:cNvSpPr>
          <p:nvPr>
            <p:ph type="body" sz="quarter" idx="48" hasCustomPrompt="1"/>
          </p:nvPr>
        </p:nvSpPr>
        <p:spPr>
          <a:xfrm>
            <a:off x="9794938" y="1780232"/>
            <a:ext cx="1726876" cy="488082"/>
          </a:xfrm>
          <a:prstGeom prst="rect">
            <a:avLst/>
          </a:prstGeom>
        </p:spPr>
        <p:txBody>
          <a:bodyPr vert="horz" wrap="square" lIns="0" tIns="0" rIns="0" bIns="0" rtlCol="0" anchor="b">
            <a:spAutoFit/>
          </a:bodyPr>
          <a:lstStyle>
            <a:lvl1pPr>
              <a:defRPr lang="en-US" sz="2400" b="1" i="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defRPr>
            </a:lvl1pPr>
          </a:lstStyle>
          <a:p>
            <a:pPr lvl="0">
              <a:buClr>
                <a:schemeClr val="accent2"/>
              </a:buClr>
              <a:buFont typeface="+mj-lt"/>
              <a:tabLst/>
            </a:pPr>
            <a:r>
              <a:rPr lang="en-US"/>
              <a:t>06</a:t>
            </a:r>
          </a:p>
        </p:txBody>
      </p:sp>
      <p:sp>
        <p:nvSpPr>
          <p:cNvPr id="44" name="Title 1">
            <a:extLst>
              <a:ext uri="{FF2B5EF4-FFF2-40B4-BE49-F238E27FC236}">
                <a16:creationId xmlns:a16="http://schemas.microsoft.com/office/drawing/2014/main" id="{6B5B39C8-5B6E-8A4C-8EF1-FC3DDE6F9F4B}"/>
              </a:ext>
            </a:extLst>
          </p:cNvPr>
          <p:cNvSpPr>
            <a:spLocks noGrp="1"/>
          </p:cNvSpPr>
          <p:nvPr>
            <p:ph type="title" hasCustomPrompt="1"/>
          </p:nvPr>
        </p:nvSpPr>
        <p:spPr>
          <a:xfrm>
            <a:off x="490117" y="648353"/>
            <a:ext cx="10515600" cy="384149"/>
          </a:xfrm>
          <a:prstGeom prst="rect">
            <a:avLst/>
          </a:prstGeom>
        </p:spPr>
        <p:txBody>
          <a:bodyPr/>
          <a:lstStyle>
            <a:lvl1pPr>
              <a:defRPr kumimoji="0" lang="en-US" sz="3200" b="1" i="0" u="none" strike="noStrike" kern="1200" cap="none" spc="0" normalizeH="0" baseline="0" dirty="0">
                <a:ln>
                  <a:noFill/>
                </a:ln>
                <a:solidFill>
                  <a:srgbClr val="000000"/>
                </a:solidFill>
                <a:effectLst/>
                <a:uLnTx/>
                <a:uFillTx/>
                <a:latin typeface="Futura ND for Nike 365 Cn XBd" panose="020B0806020204030204" pitchFamily="34" charset="0"/>
                <a:ea typeface="+mn-ea"/>
                <a:cs typeface="Futura" panose="020B0602020204020303" pitchFamily="34" charset="-79"/>
              </a:defRPr>
            </a:lvl1pPr>
          </a:lstStyle>
          <a:p>
            <a:pPr marL="0" marR="0" lvl="0" indent="0" algn="l" defTabSz="914400" rtl="0" eaLnBrk="1" fontAlgn="base" latinLnBrk="0" hangingPunct="1">
              <a:lnSpc>
                <a:spcPct val="80000"/>
              </a:lnSpc>
              <a:spcBef>
                <a:spcPct val="0"/>
              </a:spcBef>
              <a:spcAft>
                <a:spcPct val="0"/>
              </a:spcAft>
              <a:buClrTx/>
              <a:buSzTx/>
              <a:buFontTx/>
              <a:buNone/>
              <a:tabLst/>
              <a:defRPr/>
            </a:pPr>
            <a:r>
              <a:rPr lang="en-US"/>
              <a:t>CLICK TO EDIT MASTER TITLE STYLE</a:t>
            </a:r>
          </a:p>
        </p:txBody>
      </p:sp>
    </p:spTree>
    <p:extLst>
      <p:ext uri="{BB962C8B-B14F-4D97-AF65-F5344CB8AC3E}">
        <p14:creationId xmlns:p14="http://schemas.microsoft.com/office/powerpoint/2010/main" val="3176162709"/>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One Column">
    <p:bg>
      <p:bgPr>
        <a:solidFill>
          <a:schemeClr val="bg1"/>
        </a:solidFill>
        <a:effectLst/>
      </p:bgPr>
    </p:bg>
    <p:spTree>
      <p:nvGrpSpPr>
        <p:cNvPr id="1" name=""/>
        <p:cNvGrpSpPr/>
        <p:nvPr/>
      </p:nvGrpSpPr>
      <p:grpSpPr>
        <a:xfrm>
          <a:off x="0" y="0"/>
          <a:ext cx="0" cy="0"/>
          <a:chOff x="0" y="0"/>
          <a:chExt cx="0" cy="0"/>
        </a:xfrm>
      </p:grpSpPr>
      <p:sp>
        <p:nvSpPr>
          <p:cNvPr id="2" name="3. Subtitle">
            <a:extLst>
              <a:ext uri="{FF2B5EF4-FFF2-40B4-BE49-F238E27FC236}">
                <a16:creationId xmlns:a16="http://schemas.microsoft.com/office/drawing/2014/main" id="{7B5DEABC-61B7-89CE-587A-4CD1C373C702}"/>
              </a:ext>
            </a:extLst>
          </p:cNvPr>
          <p:cNvSpPr>
            <a:spLocks noGrp="1"/>
          </p:cNvSpPr>
          <p:nvPr>
            <p:ph type="subTitle" idx="1"/>
            <p:custDataLst>
              <p:tags r:id="rId1"/>
            </p:custDataLst>
          </p:nvPr>
        </p:nvSpPr>
        <p:spPr>
          <a:xfrm>
            <a:off x="554736" y="609600"/>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b="0" baseline="0" dirty="0"/>
            </a:lvl1pPr>
          </a:lstStyle>
          <a:p>
            <a:pPr lvl="0">
              <a:buNone/>
            </a:pPr>
            <a:r>
              <a:rPr lang="en-US"/>
              <a:t>Click to edit Master subtitle style</a:t>
            </a:r>
          </a:p>
        </p:txBody>
      </p:sp>
      <p:sp>
        <p:nvSpPr>
          <p:cNvPr id="4" name="2. Slide Title">
            <a:extLst>
              <a:ext uri="{FF2B5EF4-FFF2-40B4-BE49-F238E27FC236}">
                <a16:creationId xmlns:a16="http://schemas.microsoft.com/office/drawing/2014/main" id="{2998CFBF-17E0-B0A8-00CD-4E1A16A5F796}"/>
              </a:ext>
            </a:extLst>
          </p:cNvPr>
          <p:cNvSpPr>
            <a:spLocks noGrp="1"/>
          </p:cNvSpPr>
          <p:nvPr>
            <p:ph type="title"/>
            <p:custDataLst>
              <p:tags r:id="rId2"/>
            </p:custDataLst>
          </p:nvPr>
        </p:nvSpPr>
        <p:spPr>
          <a:xfrm>
            <a:off x="554736" y="172212"/>
            <a:ext cx="11082528" cy="437388"/>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p>
        </p:txBody>
      </p:sp>
    </p:spTree>
    <p:extLst>
      <p:ext uri="{BB962C8B-B14F-4D97-AF65-F5344CB8AC3E}">
        <p14:creationId xmlns:p14="http://schemas.microsoft.com/office/powerpoint/2010/main" val="10769883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ACC7FF0-8ABA-4CAC-BA4A-74D97714F3C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6" imgH="396" progId="TCLayout.ActiveDocument.1">
                  <p:embed/>
                </p:oleObj>
              </mc:Choice>
              <mc:Fallback>
                <p:oleObj name="think-cell Slide" r:id="rId4" imgW="396" imgH="396" progId="TCLayout.ActiveDocument.1">
                  <p:embed/>
                  <p:pic>
                    <p:nvPicPr>
                      <p:cNvPr id="3" name="Object 2" hidden="1">
                        <a:extLst>
                          <a:ext uri="{FF2B5EF4-FFF2-40B4-BE49-F238E27FC236}">
                            <a16:creationId xmlns:a16="http://schemas.microsoft.com/office/drawing/2014/main" id="{3ACC7FF0-8ABA-4CAC-BA4A-74D97714F3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846381F-2EF1-4758-8532-767192AA2AA9}"/>
              </a:ext>
            </a:extLst>
          </p:cNvPr>
          <p:cNvSpPr/>
          <p:nvPr userDrawn="1">
            <p:custDataLst>
              <p:tags r:id="rId2"/>
            </p:custDataLst>
          </p:nvPr>
        </p:nvSpPr>
        <p:spPr>
          <a:xfrm>
            <a:off x="0" y="0"/>
            <a:ext cx="158750" cy="15875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800" b="1" i="0" baseline="0">
              <a:latin typeface="Graphik Black" panose="020B0A03030202060203" pitchFamily="34" charset="0"/>
              <a:sym typeface="Graphik Black" panose="020B0A03030202060203" pitchFamily="34" charset="0"/>
            </a:endParaRPr>
          </a:p>
        </p:txBody>
      </p:sp>
      <p:sp>
        <p:nvSpPr>
          <p:cNvPr id="4" name="Title 3"/>
          <p:cNvSpPr>
            <a:spLocks noGrp="1"/>
          </p:cNvSpPr>
          <p:nvPr>
            <p:ph type="title"/>
          </p:nvPr>
        </p:nvSpPr>
        <p:spPr>
          <a:xfrm>
            <a:off x="345018" y="332076"/>
            <a:ext cx="11491383" cy="317919"/>
          </a:xfrm>
          <a:prstGeom prst="rect">
            <a:avLst/>
          </a:prstGeom>
        </p:spPr>
        <p:txBody>
          <a:bodyPr/>
          <a:lstStyle>
            <a:lvl1pPr>
              <a:defRPr sz="2800">
                <a:latin typeface="Graphik" panose="020B0503030202060203" pitchFamily="34" charset="0"/>
              </a:defRPr>
            </a:lvl1pPr>
          </a:lstStyle>
          <a:p>
            <a:r>
              <a:rPr lang="en-US"/>
              <a:t>Click to edit Master title style</a:t>
            </a:r>
          </a:p>
        </p:txBody>
      </p:sp>
      <p:sp>
        <p:nvSpPr>
          <p:cNvPr id="7" name="Text Placeholder 6"/>
          <p:cNvSpPr>
            <a:spLocks noGrp="1"/>
          </p:cNvSpPr>
          <p:nvPr>
            <p:ph type="body" sz="quarter" idx="13"/>
          </p:nvPr>
        </p:nvSpPr>
        <p:spPr>
          <a:xfrm>
            <a:off x="344488" y="1014566"/>
            <a:ext cx="8402108" cy="4294187"/>
          </a:xfrm>
          <a:prstGeom prst="rect">
            <a:avLst/>
          </a:prstGeom>
        </p:spPr>
        <p:txBody>
          <a:bodyPr vert="horz" lIns="0" tIns="0" rIns="0" bIns="0" rtlCol="0">
            <a:noAutofit/>
          </a:bodyPr>
          <a:lstStyle>
            <a:lvl1pPr>
              <a:defRPr lang="en-US" dirty="0" smtClean="0">
                <a:latin typeface="Graphik" panose="020B0503030202060203" pitchFamily="34" charset="0"/>
              </a:defRPr>
            </a:lvl1pPr>
            <a:lvl2pPr marL="182875">
              <a:defRPr lang="en-US" dirty="0" smtClean="0">
                <a:latin typeface="Graphik" panose="020B0503030202060203" pitchFamily="34" charset="0"/>
              </a:defRPr>
            </a:lvl2pPr>
            <a:lvl3pPr marL="365751">
              <a:defRPr lang="en-US" dirty="0" smtClean="0">
                <a:latin typeface="Graphik" panose="020B0503030202060203" pitchFamily="34" charset="0"/>
              </a:defRPr>
            </a:lvl3pPr>
            <a:lvl4pPr>
              <a:defRPr lang="en-US" dirty="0" smtClean="0">
                <a:latin typeface="Graphik" panose="020B0503030202060203" pitchFamily="34" charset="0"/>
              </a:defRPr>
            </a:lvl4pPr>
            <a:lvl5pPr>
              <a:defRPr lang="en-US" dirty="0">
                <a:latin typeface="Graphik"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7B41FC87-2C1F-4340-A8FB-918F7AA7033D}"/>
              </a:ext>
            </a:extLst>
          </p:cNvPr>
          <p:cNvSpPr>
            <a:spLocks noGrp="1"/>
          </p:cNvSpPr>
          <p:nvPr>
            <p:ph type="body" sz="quarter" idx="14" hasCustomPrompt="1"/>
          </p:nvPr>
        </p:nvSpPr>
        <p:spPr>
          <a:xfrm>
            <a:off x="344488" y="667396"/>
            <a:ext cx="11491913" cy="252175"/>
          </a:xfrm>
        </p:spPr>
        <p:txBody>
          <a:bodyPr/>
          <a:lstStyle>
            <a:lvl1pPr>
              <a:defRPr>
                <a:solidFill>
                  <a:schemeClr val="tx2"/>
                </a:solidFill>
                <a:latin typeface="Graphik" panose="020B0503030202060203" pitchFamily="34" charset="0"/>
              </a:defRPr>
            </a:lvl1pPr>
          </a:lstStyle>
          <a:p>
            <a:pPr lvl="0"/>
            <a:r>
              <a:rPr lang="en-US"/>
              <a:t>Click to edit</a:t>
            </a:r>
          </a:p>
        </p:txBody>
      </p:sp>
      <p:sp>
        <p:nvSpPr>
          <p:cNvPr id="5" name="Freeform: Shape 4">
            <a:extLst>
              <a:ext uri="{FF2B5EF4-FFF2-40B4-BE49-F238E27FC236}">
                <a16:creationId xmlns:a16="http://schemas.microsoft.com/office/drawing/2014/main" id="{7D07DA0F-E282-E061-B1D3-CD2743B605DB}"/>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6"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1801746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609600"/>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rtl="0">
              <a:defRPr lang="en-US" b="0" baseline="0" dirty="0"/>
            </a:lvl1pPr>
          </a:lstStyle>
          <a:p>
            <a:pPr lvl="0">
              <a:buNone/>
            </a:pPr>
            <a:r>
              <a:rPr lang="en-US"/>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a:t>Source: …</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5"/>
            </p:custDataLst>
          </p:nvPr>
        </p:nvSpPr>
        <p:spPr>
          <a:xfrm>
            <a:off x="554736" y="172212"/>
            <a:ext cx="11082528" cy="437388"/>
          </a:xfrm>
          <a:prstGeom prst="rect">
            <a:avLst/>
          </a:prstGeom>
        </p:spPr>
        <p:txBody>
          <a:bodyPr vert="horz" wrap="square" lIns="0" tIns="0" rIns="0" bIns="0" rtlCol="0" anchor="b" anchorCtr="0">
            <a:noAutofit/>
          </a:bodyPr>
          <a:lstStyle>
            <a:lvl1pPr rtl="0">
              <a:defRPr lang="en-US" dirty="0"/>
            </a:lvl1pPr>
          </a:lstStyle>
          <a:p>
            <a:pPr lvl="0"/>
            <a:r>
              <a:rPr lang="en-US"/>
              <a:t>Click to edit Master title style</a:t>
            </a:r>
          </a:p>
        </p:txBody>
      </p:sp>
      <p:sp>
        <p:nvSpPr>
          <p:cNvPr id="2" name="Footer Placeholder 3">
            <a:extLst>
              <a:ext uri="{FF2B5EF4-FFF2-40B4-BE49-F238E27FC236}">
                <a16:creationId xmlns:a16="http://schemas.microsoft.com/office/drawing/2014/main" id="{CDEE3DA9-FAD5-CD19-6609-E4B0801138EE}"/>
              </a:ext>
            </a:extLst>
          </p:cNvPr>
          <p:cNvSpPr txBox="1">
            <a:spLocks/>
          </p:cNvSpPr>
          <p:nvPr userDrawn="1"/>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32387396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C5E957-78DE-55F5-6C94-32E5B9D6DFF1}"/>
              </a:ext>
            </a:extLst>
          </p:cNvPr>
          <p:cNvSpPr>
            <a:spLocks noGrp="1"/>
          </p:cNvSpPr>
          <p:nvPr>
            <p:ph type="dt" sz="half" idx="10"/>
          </p:nvPr>
        </p:nvSpPr>
        <p:spPr/>
        <p:txBody>
          <a:bodyPr/>
          <a:lstStyle/>
          <a:p>
            <a:fld id="{91556AF3-9596-4740-B377-BF135727FA3C}" type="datetimeFigureOut">
              <a:rPr lang="en-US" smtClean="0"/>
              <a:t>9/18/2025</a:t>
            </a:fld>
            <a:endParaRPr lang="en-US"/>
          </a:p>
        </p:txBody>
      </p:sp>
      <p:sp>
        <p:nvSpPr>
          <p:cNvPr id="3" name="Footer Placeholder 2">
            <a:extLst>
              <a:ext uri="{FF2B5EF4-FFF2-40B4-BE49-F238E27FC236}">
                <a16:creationId xmlns:a16="http://schemas.microsoft.com/office/drawing/2014/main" id="{651C0E04-729C-CD5B-3696-A7041E98D8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75D5BA-EBE9-CF30-1527-64936803F6FC}"/>
              </a:ext>
            </a:extLst>
          </p:cNvPr>
          <p:cNvSpPr>
            <a:spLocks noGrp="1"/>
          </p:cNvSpPr>
          <p:nvPr>
            <p:ph type="sldNum" sz="quarter" idx="12"/>
          </p:nvPr>
        </p:nvSpPr>
        <p:spPr/>
        <p:txBody>
          <a:bodyPr/>
          <a:lstStyle/>
          <a:p>
            <a:fld id="{D9C0AD1C-0DCF-A64A-9037-A2CCC7654ADA}" type="slidenum">
              <a:rPr lang="en-US" smtClean="0"/>
              <a:t>‹#›</a:t>
            </a:fld>
            <a:endParaRPr lang="en-US"/>
          </a:p>
        </p:txBody>
      </p:sp>
    </p:spTree>
    <p:extLst>
      <p:ext uri="{BB962C8B-B14F-4D97-AF65-F5344CB8AC3E}">
        <p14:creationId xmlns:p14="http://schemas.microsoft.com/office/powerpoint/2010/main" val="3099655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over Image - Large GTS">
    <p:bg>
      <p:bgPr>
        <a:solidFill>
          <a:schemeClr val="accent2"/>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C56A37-6758-0CA5-09C9-E873D8031A3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1185" y="0"/>
            <a:ext cx="12189630" cy="6858000"/>
          </a:xfrm>
          <a:prstGeom prst="rect">
            <a:avLst/>
          </a:prstGeom>
        </p:spPr>
      </p:pic>
      <p:pic>
        <p:nvPicPr>
          <p:cNvPr id="34" name="Picture 33">
            <a:extLst>
              <a:ext uri="{FF2B5EF4-FFF2-40B4-BE49-F238E27FC236}">
                <a16:creationId xmlns:a16="http://schemas.microsoft.com/office/drawing/2014/main" id="{DD841A3B-B73C-A7FF-6982-B1A37AA69EC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pic>
        <p:nvPicPr>
          <p:cNvPr id="28" name="Picture 27" descr="A person sitting on a couch with a box in her hand&#10;&#10;Description automatically generated with low confidence">
            <a:extLst>
              <a:ext uri="{FF2B5EF4-FFF2-40B4-BE49-F238E27FC236}">
                <a16:creationId xmlns:a16="http://schemas.microsoft.com/office/drawing/2014/main" id="{DD3914D8-4663-8619-D27E-FEFABC57165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2976" y="1274064"/>
            <a:ext cx="6461760" cy="4309872"/>
          </a:xfrm>
          <a:prstGeom prst="rect">
            <a:avLst/>
          </a:prstGeom>
        </p:spPr>
      </p:pic>
      <p:pic>
        <p:nvPicPr>
          <p:cNvPr id="36" name="Picture 35" descr="A picture containing white, sketch, design&#10;&#10;Description automatically generated">
            <a:extLst>
              <a:ext uri="{FF2B5EF4-FFF2-40B4-BE49-F238E27FC236}">
                <a16:creationId xmlns:a16="http://schemas.microsoft.com/office/drawing/2014/main" id="{2101C462-B638-A7CC-EB14-13B1AA5CC5E4}"/>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flipH="1">
            <a:off x="0" y="1950123"/>
            <a:ext cx="5719185" cy="2954216"/>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pPr/>
              <a:t>Thursday, September 18,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6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892141"/>
            <a:ext cx="5152292" cy="1762439"/>
          </a:xfrm>
        </p:spPr>
        <p:txBody>
          <a:bodyPr anchor="b"/>
          <a:lstStyle>
            <a:lvl1pPr algn="l">
              <a:lnSpc>
                <a:spcPct val="90000"/>
              </a:lnSpc>
              <a:defRPr sz="4800">
                <a:solidFill>
                  <a:schemeClr val="bg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726234"/>
            <a:ext cx="5152292" cy="1092846"/>
          </a:xfrm>
        </p:spPr>
        <p:txBody>
          <a:bodyPr vert="horz" lIns="0" tIns="0" rIns="0" bIns="0" rtlCol="0">
            <a:noAutofit/>
          </a:bodyPr>
          <a:lstStyle>
            <a:lvl1pPr marL="0" indent="0" algn="l">
              <a:lnSpc>
                <a:spcPct val="90000"/>
              </a:lnSpc>
              <a:buNone/>
              <a:defRPr lang="en-US" sz="2000" i="0" spc="0" dirty="0" smtClean="0">
                <a:solidFill>
                  <a:schemeClr val="bg1"/>
                </a:solidFill>
                <a:latin typeface="Graphik-Light" panose="020B0403030202060203" pitchFamily="34"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pic>
        <p:nvPicPr>
          <p:cNvPr id="35" name="그래픽 61">
            <a:extLst>
              <a:ext uri="{FF2B5EF4-FFF2-40B4-BE49-F238E27FC236}">
                <a16:creationId xmlns:a16="http://schemas.microsoft.com/office/drawing/2014/main" id="{201FFB55-77F7-F3C8-BD9B-19F0E494FB8D}"/>
              </a:ext>
            </a:extLst>
          </p:cNvPr>
          <p:cNvPicPr>
            <a:picLocks noChangeAspect="1"/>
          </p:cNvPicPr>
          <p:nvPr userDrawn="1"/>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r="50828"/>
          <a:stretch/>
        </p:blipFill>
        <p:spPr>
          <a:xfrm rot="16200000" flipH="1">
            <a:off x="9665035" y="4522717"/>
            <a:ext cx="487104" cy="3072297"/>
          </a:xfrm>
          <a:prstGeom prst="rect">
            <a:avLst/>
          </a:prstGeom>
        </p:spPr>
      </p:pic>
      <p:grpSp>
        <p:nvGrpSpPr>
          <p:cNvPr id="8" name="Group 7">
            <a:extLst>
              <a:ext uri="{FF2B5EF4-FFF2-40B4-BE49-F238E27FC236}">
                <a16:creationId xmlns:a16="http://schemas.microsoft.com/office/drawing/2014/main" id="{AB50B119-FA5D-BB47-5939-B6A676F67C67}"/>
              </a:ext>
            </a:extLst>
          </p:cNvPr>
          <p:cNvGrpSpPr/>
          <p:nvPr userDrawn="1"/>
        </p:nvGrpSpPr>
        <p:grpSpPr>
          <a:xfrm>
            <a:off x="8417578" y="567698"/>
            <a:ext cx="3027158" cy="428530"/>
            <a:chOff x="8417578" y="567698"/>
            <a:chExt cx="3027158" cy="428530"/>
          </a:xfrm>
        </p:grpSpPr>
        <p:pic>
          <p:nvPicPr>
            <p:cNvPr id="382978" name="Picture 2">
              <a:extLst>
                <a:ext uri="{FF2B5EF4-FFF2-40B4-BE49-F238E27FC236}">
                  <a16:creationId xmlns:a16="http://schemas.microsoft.com/office/drawing/2014/main" id="{085C1E18-E0CF-7A20-8EA1-BCC05E59F4AD}"/>
                </a:ext>
              </a:extLst>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11C8017-04B3-1E1E-733B-7EF10EFE8191}"/>
                </a:ext>
              </a:extLst>
            </p:cNvPr>
            <p:cNvGrpSpPr>
              <a:grpSpLocks noChangeAspect="1"/>
            </p:cNvGrpSpPr>
            <p:nvPr userDrawn="1"/>
          </p:nvGrpSpPr>
          <p:grpSpPr>
            <a:xfrm>
              <a:off x="8417578" y="567698"/>
              <a:ext cx="1489747" cy="399866"/>
              <a:chOff x="9638475" y="1219200"/>
              <a:chExt cx="1389888" cy="373063"/>
            </a:xfrm>
          </p:grpSpPr>
          <p:pic>
            <p:nvPicPr>
              <p:cNvPr id="4" name="Picture 3">
                <a:extLst>
                  <a:ext uri="{FF2B5EF4-FFF2-40B4-BE49-F238E27FC236}">
                    <a16:creationId xmlns:a16="http://schemas.microsoft.com/office/drawing/2014/main" id="{8E9C515A-C57F-385E-74CF-4FB0B82396A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5" name="Freeform 5">
                <a:extLst>
                  <a:ext uri="{FF2B5EF4-FFF2-40B4-BE49-F238E27FC236}">
                    <a16:creationId xmlns:a16="http://schemas.microsoft.com/office/drawing/2014/main" id="{1BF15F7C-CA7B-7766-2AA1-2BA56C1F37D3}"/>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C0DE224C-2D23-7A6E-C24C-949173416F66}"/>
                </a:ext>
              </a:extLst>
            </p:cNvPr>
            <p:cNvCxnSpPr/>
            <p:nvPr userDrawn="1"/>
          </p:nvCxnSpPr>
          <p:spPr>
            <a:xfrm>
              <a:off x="10112963" y="596363"/>
              <a:ext cx="0" cy="3998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82663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631345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1" progId="TCLayout.ActiveDocument.1">
                  <p:embed/>
                </p:oleObj>
              </mc:Choice>
              <mc:Fallback>
                <p:oleObj name="think-cell Slide" r:id="rId5"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rtl="0"/>
            <a:r>
              <a:rPr lang="en-US" sz="800"/>
              <a:t>Source: …</a:t>
            </a:r>
          </a:p>
        </p:txBody>
      </p:sp>
      <p:pic>
        <p:nvPicPr>
          <p:cNvPr id="5" name="Picture 4">
            <a:extLst>
              <a:ext uri="{FF2B5EF4-FFF2-40B4-BE49-F238E27FC236}">
                <a16:creationId xmlns:a16="http://schemas.microsoft.com/office/drawing/2014/main" id="{EC1AA73A-B98D-441F-BE51-C523AC208DD9}"/>
              </a:ext>
            </a:extLst>
          </p:cNvPr>
          <p:cNvPicPr>
            <a:picLocks noChangeAspect="1"/>
          </p:cNvPicPr>
          <p:nvPr userDrawn="1"/>
        </p:nvPicPr>
        <p:blipFill rotWithShape="1">
          <a:blip r:embed="rId7"/>
          <a:srcRect l="719" t="882" r="719" b="882"/>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6CB790E-E6B6-4075-90EF-043AA491F6F9}"/>
              </a:ext>
            </a:extLst>
          </p:cNvPr>
          <p:cNvSpPr/>
          <p:nvPr userDrawn="1"/>
        </p:nvSpPr>
        <p:spPr>
          <a:xfrm>
            <a:off x="2468455" y="2716104"/>
            <a:ext cx="7255091" cy="2031324"/>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rtl="0">
              <a:defRPr/>
            </a:pPr>
            <a:endParaRPr lang="en-US">
              <a:solidFill>
                <a:prstClr val="white"/>
              </a:solidFill>
              <a:latin typeface="+mn-lt"/>
            </a:endParaRPr>
          </a:p>
        </p:txBody>
      </p:sp>
      <p:sp>
        <p:nvSpPr>
          <p:cNvPr id="7" name="Title">
            <a:extLst>
              <a:ext uri="{FF2B5EF4-FFF2-40B4-BE49-F238E27FC236}">
                <a16:creationId xmlns:a16="http://schemas.microsoft.com/office/drawing/2014/main" id="{F1114E42-664B-4AED-9A9D-44D82C581E82}"/>
              </a:ext>
            </a:extLst>
          </p:cNvPr>
          <p:cNvSpPr>
            <a:spLocks noGrp="1"/>
          </p:cNvSpPr>
          <p:nvPr>
            <p:ph type="title"/>
            <p:custDataLst>
              <p:tags r:id="rId3"/>
            </p:custDataLst>
          </p:nvPr>
        </p:nvSpPr>
        <p:spPr>
          <a:xfrm>
            <a:off x="2719536" y="2424911"/>
            <a:ext cx="6752928" cy="203132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ctr" anchorCtr="0">
            <a:spAutoFit/>
          </a:bodyPr>
          <a:lstStyle>
            <a:lvl1pPr algn="ctr" rtl="0">
              <a:defRPr lang="en-US" sz="6600" b="0" dirty="0">
                <a:solidFill>
                  <a:schemeClr val="bg1"/>
                </a:solidFill>
              </a:defRPr>
            </a:lvl1pPr>
          </a:lstStyle>
          <a:p>
            <a:pPr lvl="0"/>
            <a:r>
              <a:rPr lang="en-US"/>
              <a:t>Click to edit Master title style</a:t>
            </a:r>
          </a:p>
        </p:txBody>
      </p:sp>
    </p:spTree>
    <p:extLst>
      <p:ext uri="{BB962C8B-B14F-4D97-AF65-F5344CB8AC3E}">
        <p14:creationId xmlns:p14="http://schemas.microsoft.com/office/powerpoint/2010/main" val="30409325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ver">
    <p:bg>
      <p:bgRef idx="1001">
        <a:schemeClr val="bg1"/>
      </p:bgRef>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1417667-F1E8-9ED1-200C-013E418B6D65}"/>
              </a:ext>
            </a:extLst>
          </p:cNvPr>
          <p:cNvGrpSpPr/>
          <p:nvPr userDrawn="1"/>
        </p:nvGrpSpPr>
        <p:grpSpPr>
          <a:xfrm>
            <a:off x="0" y="0"/>
            <a:ext cx="12192001" cy="6858000"/>
            <a:chOff x="0" y="0"/>
            <a:chExt cx="12192001" cy="6858000"/>
          </a:xfrm>
        </p:grpSpPr>
        <p:pic>
          <p:nvPicPr>
            <p:cNvPr id="31" name="Picture 30" descr="A close up of a digital screen&#10;&#10;Description automatically generated with medium confidence">
              <a:extLst>
                <a:ext uri="{FF2B5EF4-FFF2-40B4-BE49-F238E27FC236}">
                  <a16:creationId xmlns:a16="http://schemas.microsoft.com/office/drawing/2014/main" id="{62213028-0A9C-1023-2D26-B0A8BAAB02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10567" r="1"/>
            <a:stretch/>
          </p:blipFill>
          <p:spPr>
            <a:xfrm>
              <a:off x="1" y="0"/>
              <a:ext cx="12192000" cy="6858000"/>
            </a:xfrm>
            <a:prstGeom prst="rect">
              <a:avLst/>
            </a:prstGeom>
          </p:spPr>
        </p:pic>
        <p:sp>
          <p:nvSpPr>
            <p:cNvPr id="32" name="Rectangle 31">
              <a:extLst>
                <a:ext uri="{FF2B5EF4-FFF2-40B4-BE49-F238E27FC236}">
                  <a16:creationId xmlns:a16="http://schemas.microsoft.com/office/drawing/2014/main" id="{1CB73644-413D-F448-FDD2-C2FF63DC9E97}"/>
                </a:ext>
              </a:extLst>
            </p:cNvPr>
            <p:cNvSpPr/>
            <p:nvPr userDrawn="1"/>
          </p:nvSpPr>
          <p:spPr>
            <a:xfrm>
              <a:off x="0" y="0"/>
              <a:ext cx="12192000" cy="3429000"/>
            </a:xfrm>
            <a:prstGeom prst="rect">
              <a:avLst/>
            </a:prstGeom>
            <a:gradFill flip="none" rotWithShape="1">
              <a:gsLst>
                <a:gs pos="0">
                  <a:srgbClr val="FF6600"/>
                </a:gs>
                <a:gs pos="100000">
                  <a:srgbClr val="FF660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B921B4BB-EC0C-106E-4DBE-8208DCCB1F52}"/>
              </a:ext>
            </a:extLst>
          </p:cNvPr>
          <p:cNvGrpSpPr/>
          <p:nvPr userDrawn="1"/>
        </p:nvGrpSpPr>
        <p:grpSpPr>
          <a:xfrm>
            <a:off x="0" y="0"/>
            <a:ext cx="12189229" cy="6858001"/>
            <a:chOff x="2771" y="0"/>
            <a:chExt cx="12189229" cy="6858001"/>
          </a:xfrm>
        </p:grpSpPr>
        <p:sp>
          <p:nvSpPr>
            <p:cNvPr id="33" name="Freeform: Shape 32">
              <a:extLst>
                <a:ext uri="{FF2B5EF4-FFF2-40B4-BE49-F238E27FC236}">
                  <a16:creationId xmlns:a16="http://schemas.microsoft.com/office/drawing/2014/main" id="{C44E1B6C-D218-3D3D-3B4F-30859421AD54}"/>
                </a:ext>
              </a:extLst>
            </p:cNvPr>
            <p:cNvSpPr/>
            <p:nvPr userDrawn="1"/>
          </p:nvSpPr>
          <p:spPr>
            <a:xfrm>
              <a:off x="2771" y="0"/>
              <a:ext cx="12189228" cy="6858000"/>
            </a:xfrm>
            <a:custGeom>
              <a:avLst/>
              <a:gdLst>
                <a:gd name="connsiteX0" fmla="*/ 7673589 w 12189228"/>
                <a:gd name="connsiteY0" fmla="*/ 5356805 h 6858000"/>
                <a:gd name="connsiteX1" fmla="*/ 9008335 w 12189228"/>
                <a:gd name="connsiteY1" fmla="*/ 6858000 h 6858000"/>
                <a:gd name="connsiteX2" fmla="*/ 6397862 w 12189228"/>
                <a:gd name="connsiteY2" fmla="*/ 6858000 h 6858000"/>
                <a:gd name="connsiteX3" fmla="*/ 12189228 w 12189228"/>
                <a:gd name="connsiteY3" fmla="*/ 292431 h 6858000"/>
                <a:gd name="connsiteX4" fmla="*/ 12189228 w 12189228"/>
                <a:gd name="connsiteY4" fmla="*/ 6353335 h 6858000"/>
                <a:gd name="connsiteX5" fmla="*/ 9528185 w 12189228"/>
                <a:gd name="connsiteY5" fmla="*/ 3377461 h 6858000"/>
                <a:gd name="connsiteX6" fmla="*/ 6587697 w 12189228"/>
                <a:gd name="connsiteY6" fmla="*/ 0 h 6858000"/>
                <a:gd name="connsiteX7" fmla="*/ 9059625 w 12189228"/>
                <a:gd name="connsiteY7" fmla="*/ 0 h 6858000"/>
                <a:gd name="connsiteX8" fmla="*/ 7824021 w 12189228"/>
                <a:gd name="connsiteY8" fmla="*/ 1423097 h 6858000"/>
                <a:gd name="connsiteX9" fmla="*/ -1 w 12189228"/>
                <a:gd name="connsiteY9" fmla="*/ 0 h 6858000"/>
                <a:gd name="connsiteX10" fmla="*/ 2961297 w 12189228"/>
                <a:gd name="connsiteY10" fmla="*/ 0 h 6858000"/>
                <a:gd name="connsiteX11" fmla="*/ 5944514 w 12189228"/>
                <a:gd name="connsiteY11" fmla="*/ 3402510 h 6858000"/>
                <a:gd name="connsiteX12" fmla="*/ 2955922 w 12189228"/>
                <a:gd name="connsiteY12" fmla="*/ 6858000 h 6858000"/>
                <a:gd name="connsiteX13" fmla="*/ -1 w 12189228"/>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9228" h="6858000">
                  <a:moveTo>
                    <a:pt x="7673589" y="5356805"/>
                  </a:moveTo>
                  <a:lnTo>
                    <a:pt x="9008335" y="6858000"/>
                  </a:lnTo>
                  <a:lnTo>
                    <a:pt x="6397862" y="6858000"/>
                  </a:lnTo>
                  <a:close/>
                  <a:moveTo>
                    <a:pt x="12189228" y="292431"/>
                  </a:moveTo>
                  <a:lnTo>
                    <a:pt x="12189228" y="6353335"/>
                  </a:lnTo>
                  <a:lnTo>
                    <a:pt x="9528185" y="3377461"/>
                  </a:lnTo>
                  <a:close/>
                  <a:moveTo>
                    <a:pt x="6587697" y="0"/>
                  </a:moveTo>
                  <a:lnTo>
                    <a:pt x="9059625" y="0"/>
                  </a:lnTo>
                  <a:lnTo>
                    <a:pt x="7824021" y="1423097"/>
                  </a:lnTo>
                  <a:close/>
                  <a:moveTo>
                    <a:pt x="-1" y="0"/>
                  </a:moveTo>
                  <a:lnTo>
                    <a:pt x="2961297" y="0"/>
                  </a:lnTo>
                  <a:lnTo>
                    <a:pt x="5944514" y="3402510"/>
                  </a:lnTo>
                  <a:lnTo>
                    <a:pt x="2955922" y="6858000"/>
                  </a:lnTo>
                  <a:lnTo>
                    <a:pt x="-1" y="6858000"/>
                  </a:lnTo>
                  <a:close/>
                </a:path>
              </a:pathLst>
            </a:custGeom>
            <a:solidFill>
              <a:srgbClr val="FFFFFF"/>
            </a:solidFill>
            <a:ln w="2769" cap="flat">
              <a:noFill/>
              <a:prstDash val="solid"/>
              <a:miter/>
            </a:ln>
          </p:spPr>
          <p:txBody>
            <a:bodyPr rtlCol="0" anchor="ctr"/>
            <a:lstStyle/>
            <a:p>
              <a:endParaRPr lang="en-US"/>
            </a:p>
          </p:txBody>
        </p:sp>
        <p:sp>
          <p:nvSpPr>
            <p:cNvPr id="34" name="Isosceles Triangle 33">
              <a:extLst>
                <a:ext uri="{FF2B5EF4-FFF2-40B4-BE49-F238E27FC236}">
                  <a16:creationId xmlns:a16="http://schemas.microsoft.com/office/drawing/2014/main" id="{CFC7C667-A7B5-31EB-56E9-E28DD822B65B}"/>
                </a:ext>
              </a:extLst>
            </p:cNvPr>
            <p:cNvSpPr/>
            <p:nvPr userDrawn="1"/>
          </p:nvSpPr>
          <p:spPr>
            <a:xfrm rot="16200000">
              <a:off x="8185046" y="2131576"/>
              <a:ext cx="5585639" cy="2428269"/>
            </a:xfrm>
            <a:prstGeom prst="triangle">
              <a:avLst>
                <a:gd name="adj" fmla="val 4961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1AECEBCC-D5BB-6EC3-A3CE-9E10254A1554}"/>
                </a:ext>
              </a:extLst>
            </p:cNvPr>
            <p:cNvSpPr/>
            <p:nvPr userDrawn="1"/>
          </p:nvSpPr>
          <p:spPr>
            <a:xfrm>
              <a:off x="6592186" y="5486401"/>
              <a:ext cx="2435217" cy="1371600"/>
            </a:xfrm>
            <a:prstGeom prst="triangle">
              <a:avLst>
                <a:gd name="adj" fmla="val 4911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raphic 11">
            <a:extLst>
              <a:ext uri="{FF2B5EF4-FFF2-40B4-BE49-F238E27FC236}">
                <a16:creationId xmlns:a16="http://schemas.microsoft.com/office/drawing/2014/main" id="{C5CA87B9-89BE-10A3-DC4E-96B6437689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888" y="2138329"/>
            <a:ext cx="1592141" cy="461843"/>
          </a:xfrm>
          <a:prstGeom prst="rect">
            <a:avLst/>
          </a:prstGeom>
        </p:spPr>
      </p:pic>
      <p:sp>
        <p:nvSpPr>
          <p:cNvPr id="38" name="Text Placeholder 37">
            <a:extLst>
              <a:ext uri="{FF2B5EF4-FFF2-40B4-BE49-F238E27FC236}">
                <a16:creationId xmlns:a16="http://schemas.microsoft.com/office/drawing/2014/main" id="{FC69E4BC-8C4B-C96D-B602-FB0173A3E5A0}"/>
              </a:ext>
            </a:extLst>
          </p:cNvPr>
          <p:cNvSpPr>
            <a:spLocks noGrp="1"/>
          </p:cNvSpPr>
          <p:nvPr>
            <p:ph type="body" sz="quarter" idx="10" hasCustomPrompt="1"/>
          </p:nvPr>
        </p:nvSpPr>
        <p:spPr>
          <a:xfrm>
            <a:off x="582889" y="3065080"/>
            <a:ext cx="3601324" cy="275930"/>
          </a:xfrm>
        </p:spPr>
        <p:txBody>
          <a:bodyPr lIns="0" tIns="0" rIns="0" bIns="0"/>
          <a:lstStyle>
            <a:lvl1pPr>
              <a:lnSpc>
                <a:spcPct val="100000"/>
              </a:lnSpc>
              <a:spcAft>
                <a:spcPts val="0"/>
              </a:spcAft>
              <a:defRPr sz="1200" b="0"/>
            </a:lvl1pPr>
            <a:lvl2pPr>
              <a:defRPr sz="1600" b="1"/>
            </a:lvl2pPr>
            <a:lvl3pPr>
              <a:defRPr sz="1600" b="1"/>
            </a:lvl3pPr>
            <a:lvl4pPr>
              <a:defRPr sz="1600" b="1"/>
            </a:lvl4pPr>
            <a:lvl5pPr>
              <a:defRPr sz="1600" b="1"/>
            </a:lvl5pPr>
          </a:lstStyle>
          <a:p>
            <a:pPr lvl="0"/>
            <a:r>
              <a:rPr lang="en-US"/>
              <a:t>Click to add text here</a:t>
            </a:r>
          </a:p>
        </p:txBody>
      </p:sp>
      <p:sp>
        <p:nvSpPr>
          <p:cNvPr id="39" name="Text Placeholder 37">
            <a:extLst>
              <a:ext uri="{FF2B5EF4-FFF2-40B4-BE49-F238E27FC236}">
                <a16:creationId xmlns:a16="http://schemas.microsoft.com/office/drawing/2014/main" id="{E460BE9A-CB83-1123-22C8-B756331F6EEC}"/>
              </a:ext>
            </a:extLst>
          </p:cNvPr>
          <p:cNvSpPr>
            <a:spLocks noGrp="1"/>
          </p:cNvSpPr>
          <p:nvPr>
            <p:ph type="body" sz="quarter" idx="11" hasCustomPrompt="1"/>
          </p:nvPr>
        </p:nvSpPr>
        <p:spPr>
          <a:xfrm>
            <a:off x="533753" y="3294528"/>
            <a:ext cx="3601324" cy="645198"/>
          </a:xfrm>
        </p:spPr>
        <p:txBody>
          <a:bodyPr lIns="0" tIns="0" rIns="0" bIns="0"/>
          <a:lstStyle>
            <a:lvl1pPr>
              <a:lnSpc>
                <a:spcPct val="100000"/>
              </a:lnSpc>
              <a:spcAft>
                <a:spcPts val="0"/>
              </a:spcAft>
              <a:defRPr sz="4000" b="0">
                <a:solidFill>
                  <a:schemeClr val="tx2"/>
                </a:solidFill>
                <a:latin typeface="FedEx Sans" panose="020B0603020203020204" pitchFamily="34" charset="0"/>
                <a:ea typeface="FedEx Sans" panose="020B0603020203020204" pitchFamily="34" charset="0"/>
                <a:cs typeface="FedEx Sans" panose="020B0603020203020204" pitchFamily="34" charset="0"/>
              </a:defRPr>
            </a:lvl1pPr>
            <a:lvl2pPr>
              <a:defRPr sz="1600" b="1"/>
            </a:lvl2pPr>
            <a:lvl3pPr>
              <a:defRPr sz="1600" b="1"/>
            </a:lvl3pPr>
            <a:lvl4pPr>
              <a:defRPr sz="1600" b="1"/>
            </a:lvl4pPr>
            <a:lvl5pPr>
              <a:defRPr sz="1600" b="1"/>
            </a:lvl5pPr>
          </a:lstStyle>
          <a:p>
            <a:pPr lvl="0"/>
            <a:r>
              <a:rPr lang="en-US"/>
              <a:t>Forward Focus</a:t>
            </a:r>
          </a:p>
        </p:txBody>
      </p:sp>
      <p:sp>
        <p:nvSpPr>
          <p:cNvPr id="8" name="Text Placeholder 37">
            <a:extLst>
              <a:ext uri="{FF2B5EF4-FFF2-40B4-BE49-F238E27FC236}">
                <a16:creationId xmlns:a16="http://schemas.microsoft.com/office/drawing/2014/main" id="{01BA9A09-0BA9-369A-B59A-DD18AA7666E3}"/>
              </a:ext>
            </a:extLst>
          </p:cNvPr>
          <p:cNvSpPr>
            <a:spLocks noGrp="1"/>
          </p:cNvSpPr>
          <p:nvPr>
            <p:ph type="body" sz="quarter" idx="12" hasCustomPrompt="1"/>
          </p:nvPr>
        </p:nvSpPr>
        <p:spPr>
          <a:xfrm>
            <a:off x="582889" y="4273309"/>
            <a:ext cx="3601324" cy="501892"/>
          </a:xfrm>
        </p:spPr>
        <p:txBody>
          <a:bodyPr lIns="0" tIns="0" rIns="0" bIns="0"/>
          <a:lstStyle>
            <a:lvl1pPr>
              <a:lnSpc>
                <a:spcPct val="100000"/>
              </a:lnSpc>
              <a:spcAft>
                <a:spcPts val="0"/>
              </a:spcAft>
              <a:defRPr sz="1600" b="1"/>
            </a:lvl1pPr>
            <a:lvl2pPr>
              <a:defRPr sz="1600" b="1"/>
            </a:lvl2pPr>
            <a:lvl3pPr>
              <a:defRPr sz="1600" b="1"/>
            </a:lvl3pPr>
            <a:lvl4pPr>
              <a:defRPr sz="1600" b="1"/>
            </a:lvl4pPr>
            <a:lvl5pPr>
              <a:defRPr sz="1600" b="1"/>
            </a:lvl5pPr>
          </a:lstStyle>
          <a:p>
            <a:pPr lvl="0"/>
            <a:r>
              <a:rPr lang="en-US"/>
              <a:t>Click to add text here</a:t>
            </a:r>
          </a:p>
        </p:txBody>
      </p:sp>
      <p:sp>
        <p:nvSpPr>
          <p:cNvPr id="4" name="Text Placeholder 3">
            <a:extLst>
              <a:ext uri="{FF2B5EF4-FFF2-40B4-BE49-F238E27FC236}">
                <a16:creationId xmlns:a16="http://schemas.microsoft.com/office/drawing/2014/main" id="{7C67B4D7-DD48-40DB-C342-B52A5816BCF1}"/>
              </a:ext>
            </a:extLst>
          </p:cNvPr>
          <p:cNvSpPr>
            <a:spLocks noGrp="1"/>
          </p:cNvSpPr>
          <p:nvPr>
            <p:ph type="body" sz="quarter" idx="14" hasCustomPrompt="1"/>
          </p:nvPr>
        </p:nvSpPr>
        <p:spPr>
          <a:xfrm>
            <a:off x="582889" y="4783138"/>
            <a:ext cx="3601324" cy="231838"/>
          </a:xfrm>
        </p:spPr>
        <p:txBody>
          <a:bodyPr lIns="0" tIns="0" rIns="0" bIns="0"/>
          <a:lstStyle>
            <a:lvl1pPr>
              <a:defRPr sz="1200">
                <a:solidFill>
                  <a:schemeClr val="tx1"/>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a:t>Month 20XX</a:t>
            </a:r>
          </a:p>
        </p:txBody>
      </p:sp>
    </p:spTree>
    <p:extLst>
      <p:ext uri="{BB962C8B-B14F-4D97-AF65-F5344CB8AC3E}">
        <p14:creationId xmlns:p14="http://schemas.microsoft.com/office/powerpoint/2010/main" val="2980584435"/>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7DE185-BB1F-87C1-DCCD-0231507756A8}"/>
              </a:ext>
            </a:extLst>
          </p:cNvPr>
          <p:cNvSpPr>
            <a:spLocks noGrp="1"/>
          </p:cNvSpPr>
          <p:nvPr>
            <p:ph type="title"/>
          </p:nvPr>
        </p:nvSpPr>
        <p:spPr>
          <a:xfrm>
            <a:off x="394922" y="281036"/>
            <a:ext cx="11250386" cy="442424"/>
          </a:xfrm>
        </p:spPr>
        <p:txBody>
          <a:bodyPr/>
          <a:lstStyle>
            <a:lvl1pPr>
              <a:defRPr kumimoji="0" lang="en-US" sz="2400" b="0" i="0" u="none" strike="noStrike" kern="0" cap="none" spc="-20" normalizeH="0" baseline="0" dirty="0">
                <a:ln>
                  <a:noFill/>
                </a:ln>
                <a:gradFill>
                  <a:gsLst>
                    <a:gs pos="6000">
                      <a:srgbClr val="4D148C"/>
                    </a:gs>
                    <a:gs pos="33000">
                      <a:srgbClr val="7D22C3"/>
                    </a:gs>
                    <a:gs pos="100000">
                      <a:srgbClr val="FF6600"/>
                    </a:gs>
                  </a:gsLst>
                  <a:lin ang="2700000" scaled="1"/>
                </a:gradFill>
                <a:effectLst/>
                <a:uLnTx/>
                <a:uFillTx/>
                <a:latin typeface="FedEx Sans Bold" panose="020B0803020203020204" pitchFamily="34" charset="0"/>
                <a:ea typeface="FedEx Sans Bold" panose="020B0803020203020204" pitchFamily="34" charset="0"/>
                <a:cs typeface="FedEx Sans Bold" panose="020B08030202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Master title style</a:t>
            </a:r>
          </a:p>
        </p:txBody>
      </p:sp>
      <p:sp>
        <p:nvSpPr>
          <p:cNvPr id="9" name="Text Placeholder 8">
            <a:extLst>
              <a:ext uri="{FF2B5EF4-FFF2-40B4-BE49-F238E27FC236}">
                <a16:creationId xmlns:a16="http://schemas.microsoft.com/office/drawing/2014/main" id="{4C2436F1-68D9-4DBC-1EFB-2C6F46BA924F}"/>
              </a:ext>
            </a:extLst>
          </p:cNvPr>
          <p:cNvSpPr>
            <a:spLocks noGrp="1"/>
          </p:cNvSpPr>
          <p:nvPr>
            <p:ph type="body" sz="quarter" idx="10"/>
          </p:nvPr>
        </p:nvSpPr>
        <p:spPr>
          <a:xfrm>
            <a:off x="395288" y="791462"/>
            <a:ext cx="11250020" cy="254799"/>
          </a:xfrm>
        </p:spPr>
        <p:txBody>
          <a:bodyPr/>
          <a:lstStyle>
            <a:lvl1pPr>
              <a:defRPr kumimoji="0" lang="en-US" sz="1200" b="0" i="0" u="none" strike="noStrike" kern="0" cap="none" spc="-27" normalizeH="0" baseline="0" dirty="0">
                <a:ln>
                  <a:noFill/>
                </a:ln>
                <a:solidFill>
                  <a:srgbClr val="4D148C"/>
                </a:solidFill>
                <a:effectLst/>
                <a:uLnTx/>
                <a:uFillTx/>
                <a:latin typeface="FedEx Sans" panose="020B0603020203020204"/>
                <a:ea typeface="+mn-ea"/>
                <a:cs typeface="+mn-cs"/>
              </a:defRPr>
            </a:lvl1pPr>
            <a:lvl2pPr>
              <a:defRPr/>
            </a:lvl2pPr>
            <a:lvl3pPr>
              <a:defRPr/>
            </a:lvl3pPr>
            <a:lvl4pPr>
              <a:defRPr/>
            </a:lvl4pPr>
            <a:lvl5pPr>
              <a:defRPr/>
            </a:lvl5p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t>Click to edit Master text styles</a:t>
            </a:r>
          </a:p>
        </p:txBody>
      </p:sp>
      <p:sp>
        <p:nvSpPr>
          <p:cNvPr id="3" name="TextBox 2">
            <a:extLst>
              <a:ext uri="{FF2B5EF4-FFF2-40B4-BE49-F238E27FC236}">
                <a16:creationId xmlns:a16="http://schemas.microsoft.com/office/drawing/2014/main" id="{56F72207-31DE-7BB6-F1B7-28AB9EBE19C4}"/>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6" name="TextBox 5">
            <a:extLst>
              <a:ext uri="{FF2B5EF4-FFF2-40B4-BE49-F238E27FC236}">
                <a16:creationId xmlns:a16="http://schemas.microsoft.com/office/drawing/2014/main" id="{DFBA549A-5FE3-8FB3-C3A8-4158BF40306E}"/>
              </a:ext>
            </a:extLst>
          </p:cNvPr>
          <p:cNvSpPr txBox="1"/>
          <p:nvPr userDrawn="1"/>
        </p:nvSpPr>
        <p:spPr>
          <a:xfrm>
            <a:off x="0" y="6480793"/>
            <a:ext cx="3717235"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US" sz="800">
                <a:solidFill>
                  <a:schemeClr val="tx1">
                    <a:alpha val="75000"/>
                  </a:schemeClr>
                </a:solidFill>
              </a:rPr>
              <a:t>Privileged &amp; Confidential | Preliminary &amp; For Discussion | Do Not Distribute</a:t>
            </a:r>
          </a:p>
        </p:txBody>
      </p:sp>
    </p:spTree>
    <p:extLst>
      <p:ext uri="{BB962C8B-B14F-4D97-AF65-F5344CB8AC3E}">
        <p14:creationId xmlns:p14="http://schemas.microsoft.com/office/powerpoint/2010/main" val="110309743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Layou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C32FBE-DFC3-44E0-313C-80D52FA80BBA}"/>
              </a:ext>
            </a:extLst>
          </p:cNvPr>
          <p:cNvPicPr>
            <a:picLocks noChangeAspect="1"/>
          </p:cNvPicPr>
          <p:nvPr userDrawn="1"/>
        </p:nvPicPr>
        <p:blipFill>
          <a:blip r:embed="rId6" cstate="print">
            <a:alphaModFix amt="10000"/>
            <a:extLst>
              <a:ext uri="{28A0092B-C50C-407E-A947-70E740481C1C}">
                <a14:useLocalDpi xmlns:a14="http://schemas.microsoft.com/office/drawing/2010/main"/>
              </a:ext>
            </a:extLst>
          </a:blip>
          <a:srcRect/>
          <a:stretch/>
        </p:blipFill>
        <p:spPr>
          <a:xfrm>
            <a:off x="0" y="0"/>
            <a:ext cx="12192000" cy="6858000"/>
          </a:xfrm>
          <a:prstGeom prst="rect">
            <a:avLst/>
          </a:prstGeom>
          <a:gradFill>
            <a:gsLst>
              <a:gs pos="6000">
                <a:schemeClr val="tx2"/>
              </a:gs>
              <a:gs pos="33000">
                <a:schemeClr val="accent1"/>
              </a:gs>
              <a:gs pos="100000">
                <a:schemeClr val="bg2"/>
              </a:gs>
            </a:gsLst>
            <a:path path="circle">
              <a:fillToRect r="100000" b="100000"/>
            </a:path>
          </a:gradFill>
        </p:spPr>
      </p:pic>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prstClr val="white"/>
              </a:solidFill>
              <a:effectLst/>
              <a:uLnTx/>
              <a:uFillTx/>
              <a:latin typeface="FedEx Sans" panose="020B0603020203020204" pitchFamily="34" charset="0"/>
              <a:ea typeface="+mn-ea"/>
              <a:cs typeface="+mn-cs"/>
              <a:sym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3"/>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333333"/>
                </a:solidFill>
                <a:effectLst/>
                <a:uLnTx/>
                <a:uFillTx/>
                <a:latin typeface="FedEx Sans Regular"/>
                <a:ea typeface="+mn-ea"/>
                <a:cs typeface="FedEx Sans" panose="020B0603020203020204" pitchFamily="34" charset="0"/>
              </a:rPr>
              <a:t>Source: …</a:t>
            </a:r>
          </a:p>
        </p:txBody>
      </p:sp>
      <p:sp>
        <p:nvSpPr>
          <p:cNvPr id="10" name="2. Slide Title">
            <a:extLst>
              <a:ext uri="{FF2B5EF4-FFF2-40B4-BE49-F238E27FC236}">
                <a16:creationId xmlns:a16="http://schemas.microsoft.com/office/drawing/2014/main" id="{8326FFD0-8389-4032-AAB8-00C262CAF746}"/>
              </a:ext>
            </a:extLst>
          </p:cNvPr>
          <p:cNvSpPr>
            <a:spLocks noGrp="1"/>
          </p:cNvSpPr>
          <p:nvPr userDrawn="1">
            <p:ph type="title" hasCustomPrompt="1"/>
            <p:custDataLst>
              <p:tags r:id="rId4"/>
            </p:custDataLst>
          </p:nvPr>
        </p:nvSpPr>
        <p:spPr>
          <a:xfrm>
            <a:off x="571500" y="342900"/>
            <a:ext cx="11049000" cy="596440"/>
          </a:xfrm>
          <a:prstGeom prst="rect">
            <a:avLst/>
          </a:prstGeom>
        </p:spPr>
        <p:txBody>
          <a:bodyPr vert="horz" wrap="square" lIns="0" tIns="0" rIns="0" bIns="0" rtlCol="0" anchor="t" anchorCtr="0">
            <a:noAutofit/>
          </a:bodyPr>
          <a:lstStyle>
            <a:lvl1pPr marL="0" indent="0" algn="l">
              <a:lnSpc>
                <a:spcPct val="100000"/>
              </a:lnSpc>
              <a:spcBef>
                <a:spcPts val="0"/>
              </a:spcBef>
              <a:spcAft>
                <a:spcPts val="0"/>
              </a:spcAft>
              <a:buFontTx/>
              <a:buNone/>
              <a:defRPr lang="en-US" sz="3200" b="0" i="0" dirty="0">
                <a:solidFill>
                  <a:schemeClr val="bg1"/>
                </a:solidFill>
                <a:latin typeface="FedEx Sans Light" panose="020B0403020203020204" pitchFamily="34" charset="0"/>
              </a:defRPr>
            </a:lvl1pPr>
          </a:lstStyle>
          <a:p>
            <a:pPr marL="0" lvl="0" indent="0">
              <a:lnSpc>
                <a:spcPct val="100000"/>
              </a:lnSpc>
              <a:spcBef>
                <a:spcPts val="0"/>
              </a:spcBef>
              <a:spcAft>
                <a:spcPts val="0"/>
              </a:spcAft>
              <a:buFont typeface="Arial" panose="020B0604020202020204" pitchFamily="34" charset="0"/>
              <a:tabLst/>
            </a:pPr>
            <a:r>
              <a:rPr lang="en-US"/>
              <a:t>Click to add text here</a:t>
            </a:r>
          </a:p>
        </p:txBody>
      </p:sp>
      <p:sp>
        <p:nvSpPr>
          <p:cNvPr id="11" name="Slide Number Placeholder">
            <a:extLst>
              <a:ext uri="{FF2B5EF4-FFF2-40B4-BE49-F238E27FC236}">
                <a16:creationId xmlns:a16="http://schemas.microsoft.com/office/drawing/2014/main" id="{9B4FD1F7-752C-66B5-090E-9801E9DB34A8}"/>
              </a:ext>
            </a:extLst>
          </p:cNvPr>
          <p:cNvSpPr>
            <a:spLocks noGrp="1"/>
          </p:cNvSpPr>
          <p:nvPr>
            <p:ph type="sldNum" sz="quarter" idx="4"/>
          </p:nvPr>
        </p:nvSpPr>
        <p:spPr>
          <a:xfrm>
            <a:off x="9982200" y="6374929"/>
            <a:ext cx="1638300" cy="219635"/>
          </a:xfrm>
          <a:prstGeom prst="rect">
            <a:avLst/>
          </a:prstGeom>
        </p:spPr>
        <p:txBody>
          <a:bodyPr vert="horz" lIns="0" tIns="0" rIns="0" bIns="0" rtlCol="0" anchor="ctr" anchorCtr="0"/>
          <a:lstStyle>
            <a:lvl1pPr algn="r">
              <a:defRPr sz="800" b="0" i="0">
                <a:solidFill>
                  <a:schemeClr val="bg1"/>
                </a:solidFill>
                <a:latin typeface="FedEx Sans" panose="020B0603020203020204" pitchFamily="34" charset="0"/>
                <a:ea typeface="FedEx Sans" panose="020B0603020203020204" pitchFamily="34" charset="0"/>
                <a:cs typeface="FedEx Sans" panose="020B0603020203020204" pitchFamily="34" charset="0"/>
              </a:defRPr>
            </a:lvl1pPr>
          </a:lstStyle>
          <a:p>
            <a:fld id="{64B53FD8-04EE-4F67-B5CA-77D45BC12F90}" type="slidenum">
              <a:rPr lang="en-US" smtClean="0"/>
              <a:pPr/>
              <a:t>‹#›</a:t>
            </a:fld>
            <a:endParaRPr lang="en-US"/>
          </a:p>
        </p:txBody>
      </p:sp>
      <p:sp>
        <p:nvSpPr>
          <p:cNvPr id="13" name="Footer Placeholder 20">
            <a:extLst>
              <a:ext uri="{FF2B5EF4-FFF2-40B4-BE49-F238E27FC236}">
                <a16:creationId xmlns:a16="http://schemas.microsoft.com/office/drawing/2014/main" id="{5DA8BADC-4F8A-1B66-73E7-BB34CC8EAD83}"/>
              </a:ext>
            </a:extLst>
          </p:cNvPr>
          <p:cNvSpPr>
            <a:spLocks noGrp="1"/>
          </p:cNvSpPr>
          <p:nvPr>
            <p:ph type="ftr" sz="quarter" idx="3"/>
          </p:nvPr>
        </p:nvSpPr>
        <p:spPr>
          <a:xfrm>
            <a:off x="571500" y="6374929"/>
            <a:ext cx="3657600" cy="219635"/>
          </a:xfrm>
          <a:prstGeom prst="rect">
            <a:avLst/>
          </a:prstGeom>
        </p:spPr>
        <p:txBody>
          <a:bodyPr vert="horz" lIns="0" tIns="0" rIns="0" bIns="0" rtlCol="0" anchor="ctr" anchorCtr="0"/>
          <a:lstStyle>
            <a:lvl1pPr algn="l">
              <a:lnSpc>
                <a:spcPct val="90000"/>
              </a:lnSpc>
              <a:defRPr sz="800" b="0" i="0">
                <a:solidFill>
                  <a:schemeClr val="bg1"/>
                </a:solidFill>
                <a:latin typeface="FedEx Sans" panose="020B0603020203020204" pitchFamily="34" charset="0"/>
                <a:ea typeface="FedEx Sans" panose="020B0603020203020204" pitchFamily="34" charset="0"/>
                <a:cs typeface="FedEx Sans" panose="020B0603020203020204" pitchFamily="34" charset="0"/>
              </a:defRPr>
            </a:lvl1pPr>
            <a:lvl2pPr>
              <a:lnSpc>
                <a:spcPct val="90000"/>
              </a:lnSpc>
              <a:defRPr/>
            </a:lvl2pPr>
          </a:lstStyle>
          <a:p>
            <a:r>
              <a:rPr lang="en-US"/>
              <a:t>Privileged &amp; Confidential | Preliminary &amp; For Discussion | Do Not Distribute</a:t>
            </a:r>
          </a:p>
        </p:txBody>
      </p:sp>
      <p:sp>
        <p:nvSpPr>
          <p:cNvPr id="14" name="Text Placeholder 11">
            <a:extLst>
              <a:ext uri="{FF2B5EF4-FFF2-40B4-BE49-F238E27FC236}">
                <a16:creationId xmlns:a16="http://schemas.microsoft.com/office/drawing/2014/main" id="{89A483C7-BC13-A320-0110-85D3F07B99B7}"/>
              </a:ext>
            </a:extLst>
          </p:cNvPr>
          <p:cNvSpPr>
            <a:spLocks noGrp="1"/>
          </p:cNvSpPr>
          <p:nvPr>
            <p:ph type="body" sz="quarter" idx="10"/>
          </p:nvPr>
        </p:nvSpPr>
        <p:spPr>
          <a:xfrm>
            <a:off x="571500" y="942753"/>
            <a:ext cx="11049000" cy="5267547"/>
          </a:xfrm>
        </p:spPr>
        <p:txBody>
          <a:bodyPr lIns="0" tIns="0" rIns="0" bIns="0"/>
          <a:lstStyle>
            <a:lvl1pPr>
              <a:lnSpc>
                <a:spcPct val="100000"/>
              </a:lnSpc>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4558710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C32FBE-DFC3-44E0-313C-80D52FA80BBA}"/>
              </a:ext>
            </a:extLst>
          </p:cNvPr>
          <p:cNvPicPr>
            <a:picLocks noChangeAspect="1"/>
          </p:cNvPicPr>
          <p:nvPr userDrawn="1"/>
        </p:nvPicPr>
        <p:blipFill>
          <a:blip r:embed="rId6" cstate="screen">
            <a:alphaModFix amt="10000"/>
            <a:extLst>
              <a:ext uri="{28A0092B-C50C-407E-A947-70E740481C1C}">
                <a14:useLocalDpi xmlns:a14="http://schemas.microsoft.com/office/drawing/2010/main"/>
              </a:ext>
            </a:extLst>
          </a:blip>
          <a:srcRect/>
          <a:stretch/>
        </p:blipFill>
        <p:spPr>
          <a:xfrm>
            <a:off x="0" y="0"/>
            <a:ext cx="12192000" cy="6858000"/>
          </a:xfrm>
          <a:prstGeom prst="rect">
            <a:avLst/>
          </a:prstGeom>
          <a:gradFill>
            <a:gsLst>
              <a:gs pos="6000">
                <a:schemeClr val="tx2"/>
              </a:gs>
              <a:gs pos="33000">
                <a:schemeClr val="accent1"/>
              </a:gs>
              <a:gs pos="100000">
                <a:schemeClr val="bg2"/>
              </a:gs>
            </a:gsLst>
            <a:path path="circle">
              <a:fillToRect r="100000" b="100000"/>
            </a:path>
          </a:gradFill>
        </p:spPr>
      </p:pic>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prstClr val="white"/>
              </a:solidFill>
              <a:effectLst/>
              <a:uLnTx/>
              <a:uFillTx/>
              <a:latin typeface="FedEx Sans" panose="020B0603020203020204" pitchFamily="34" charset="0"/>
              <a:ea typeface="+mn-ea"/>
              <a:cs typeface="+mn-cs"/>
              <a:sym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3"/>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333333"/>
                </a:solidFill>
                <a:effectLst/>
                <a:uLnTx/>
                <a:uFillTx/>
                <a:latin typeface="FedEx Sans Regular"/>
                <a:ea typeface="+mn-ea"/>
                <a:cs typeface="FedEx Sans" panose="020B0603020203020204" pitchFamily="34" charset="0"/>
              </a:rPr>
              <a:t>Source: …</a:t>
            </a:r>
          </a:p>
        </p:txBody>
      </p:sp>
      <p:sp>
        <p:nvSpPr>
          <p:cNvPr id="10" name="2. Slide Title">
            <a:extLst>
              <a:ext uri="{FF2B5EF4-FFF2-40B4-BE49-F238E27FC236}">
                <a16:creationId xmlns:a16="http://schemas.microsoft.com/office/drawing/2014/main" id="{8326FFD0-8389-4032-AAB8-00C262CAF746}"/>
              </a:ext>
            </a:extLst>
          </p:cNvPr>
          <p:cNvSpPr>
            <a:spLocks noGrp="1"/>
          </p:cNvSpPr>
          <p:nvPr userDrawn="1">
            <p:ph type="title" hasCustomPrompt="1"/>
            <p:custDataLst>
              <p:tags r:id="rId4"/>
            </p:custDataLst>
          </p:nvPr>
        </p:nvSpPr>
        <p:spPr>
          <a:xfrm>
            <a:off x="571500" y="342900"/>
            <a:ext cx="11049000" cy="596440"/>
          </a:xfrm>
          <a:prstGeom prst="rect">
            <a:avLst/>
          </a:prstGeom>
        </p:spPr>
        <p:txBody>
          <a:bodyPr vert="horz" wrap="square" lIns="0" tIns="0" rIns="0" bIns="0" rtlCol="0" anchor="t" anchorCtr="0">
            <a:noAutofit/>
          </a:bodyPr>
          <a:lstStyle>
            <a:lvl1pPr marL="0" indent="0" algn="l">
              <a:lnSpc>
                <a:spcPct val="100000"/>
              </a:lnSpc>
              <a:spcBef>
                <a:spcPts val="0"/>
              </a:spcBef>
              <a:spcAft>
                <a:spcPts val="0"/>
              </a:spcAft>
              <a:buFontTx/>
              <a:buNone/>
              <a:defRPr lang="en-US" sz="3200" b="0" i="0" dirty="0">
                <a:solidFill>
                  <a:schemeClr val="bg1"/>
                </a:solidFill>
                <a:latin typeface="FedEx Sans Light" panose="020B0403020203020204" pitchFamily="34" charset="0"/>
              </a:defRPr>
            </a:lvl1pPr>
          </a:lstStyle>
          <a:p>
            <a:pPr marL="0" lvl="0" indent="0">
              <a:lnSpc>
                <a:spcPct val="100000"/>
              </a:lnSpc>
              <a:spcBef>
                <a:spcPts val="0"/>
              </a:spcBef>
              <a:spcAft>
                <a:spcPts val="0"/>
              </a:spcAft>
              <a:buFont typeface="Arial" panose="020B0604020202020204" pitchFamily="34" charset="0"/>
              <a:tabLst/>
            </a:pPr>
            <a:r>
              <a:rPr lang="en-US"/>
              <a:t>Click to add text here</a:t>
            </a:r>
          </a:p>
        </p:txBody>
      </p:sp>
      <p:sp>
        <p:nvSpPr>
          <p:cNvPr id="11" name="Slide Number Placeholder">
            <a:extLst>
              <a:ext uri="{FF2B5EF4-FFF2-40B4-BE49-F238E27FC236}">
                <a16:creationId xmlns:a16="http://schemas.microsoft.com/office/drawing/2014/main" id="{9B4FD1F7-752C-66B5-090E-9801E9DB34A8}"/>
              </a:ext>
            </a:extLst>
          </p:cNvPr>
          <p:cNvSpPr>
            <a:spLocks noGrp="1"/>
          </p:cNvSpPr>
          <p:nvPr>
            <p:ph type="sldNum" sz="quarter" idx="4"/>
          </p:nvPr>
        </p:nvSpPr>
        <p:spPr>
          <a:xfrm>
            <a:off x="9982200" y="6374929"/>
            <a:ext cx="1638300" cy="219635"/>
          </a:xfrm>
          <a:prstGeom prst="rect">
            <a:avLst/>
          </a:prstGeom>
        </p:spPr>
        <p:txBody>
          <a:bodyPr vert="horz" lIns="0" tIns="0" rIns="0" bIns="0" rtlCol="0" anchor="ctr" anchorCtr="0"/>
          <a:lstStyle>
            <a:lvl1pPr algn="r">
              <a:defRPr sz="800" b="0" i="0">
                <a:solidFill>
                  <a:schemeClr val="bg1"/>
                </a:solidFill>
                <a:latin typeface="FedEx Sans" panose="020B0603020203020204" pitchFamily="34" charset="0"/>
                <a:ea typeface="FedEx Sans" panose="020B0603020203020204" pitchFamily="34" charset="0"/>
                <a:cs typeface="FedEx Sans" panose="020B0603020203020204" pitchFamily="34" charset="0"/>
              </a:defRPr>
            </a:lvl1pPr>
          </a:lstStyle>
          <a:p>
            <a:fld id="{64B53FD8-04EE-4F67-B5CA-77D45BC12F90}" type="slidenum">
              <a:rPr lang="en-US" smtClean="0"/>
              <a:pPr/>
              <a:t>‹#›</a:t>
            </a:fld>
            <a:endParaRPr lang="en-US"/>
          </a:p>
        </p:txBody>
      </p:sp>
      <p:sp>
        <p:nvSpPr>
          <p:cNvPr id="13" name="Footer Placeholder 20">
            <a:extLst>
              <a:ext uri="{FF2B5EF4-FFF2-40B4-BE49-F238E27FC236}">
                <a16:creationId xmlns:a16="http://schemas.microsoft.com/office/drawing/2014/main" id="{5DA8BADC-4F8A-1B66-73E7-BB34CC8EAD83}"/>
              </a:ext>
            </a:extLst>
          </p:cNvPr>
          <p:cNvSpPr>
            <a:spLocks noGrp="1"/>
          </p:cNvSpPr>
          <p:nvPr>
            <p:ph type="ftr" sz="quarter" idx="3"/>
          </p:nvPr>
        </p:nvSpPr>
        <p:spPr>
          <a:xfrm>
            <a:off x="571500" y="6374929"/>
            <a:ext cx="3657600" cy="219635"/>
          </a:xfrm>
          <a:prstGeom prst="rect">
            <a:avLst/>
          </a:prstGeom>
        </p:spPr>
        <p:txBody>
          <a:bodyPr vert="horz" lIns="0" tIns="0" rIns="0" bIns="0" rtlCol="0" anchor="ctr" anchorCtr="0"/>
          <a:lstStyle>
            <a:lvl1pPr algn="l">
              <a:lnSpc>
                <a:spcPct val="90000"/>
              </a:lnSpc>
              <a:defRPr sz="800" b="0" i="0">
                <a:solidFill>
                  <a:schemeClr val="bg1"/>
                </a:solidFill>
                <a:latin typeface="FedEx Sans" panose="020B0603020203020204" pitchFamily="34" charset="0"/>
                <a:ea typeface="FedEx Sans" panose="020B0603020203020204" pitchFamily="34" charset="0"/>
                <a:cs typeface="FedEx Sans" panose="020B0603020203020204" pitchFamily="34" charset="0"/>
              </a:defRPr>
            </a:lvl1pPr>
            <a:lvl2pPr>
              <a:lnSpc>
                <a:spcPct val="90000"/>
              </a:lnSpc>
              <a:defRPr/>
            </a:lvl2pPr>
          </a:lstStyle>
          <a:p>
            <a:r>
              <a:rPr lang="en-US"/>
              <a:t>Privileged &amp; Confidential | Preliminary &amp; For Discussion | Do Not Distribute</a:t>
            </a:r>
          </a:p>
        </p:txBody>
      </p:sp>
      <p:sp>
        <p:nvSpPr>
          <p:cNvPr id="14" name="Text Placeholder 11">
            <a:extLst>
              <a:ext uri="{FF2B5EF4-FFF2-40B4-BE49-F238E27FC236}">
                <a16:creationId xmlns:a16="http://schemas.microsoft.com/office/drawing/2014/main" id="{89A483C7-BC13-A320-0110-85D3F07B99B7}"/>
              </a:ext>
            </a:extLst>
          </p:cNvPr>
          <p:cNvSpPr>
            <a:spLocks noGrp="1"/>
          </p:cNvSpPr>
          <p:nvPr>
            <p:ph type="body" sz="quarter" idx="10"/>
          </p:nvPr>
        </p:nvSpPr>
        <p:spPr>
          <a:xfrm>
            <a:off x="571500" y="942753"/>
            <a:ext cx="11049000" cy="5267547"/>
          </a:xfrm>
        </p:spPr>
        <p:txBody>
          <a:bodyPr lIns="0" tIns="0" rIns="0" bIns="0"/>
          <a:lstStyle>
            <a:lvl1pPr>
              <a:lnSpc>
                <a:spcPct val="100000"/>
              </a:lnSpc>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8400561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Layout 08">
    <p:spTree>
      <p:nvGrpSpPr>
        <p:cNvPr id="1" name=""/>
        <p:cNvGrpSpPr/>
        <p:nvPr/>
      </p:nvGrpSpPr>
      <p:grpSpPr>
        <a:xfrm>
          <a:off x="0" y="0"/>
          <a:ext cx="0" cy="0"/>
          <a:chOff x="0" y="0"/>
          <a:chExt cx="0" cy="0"/>
        </a:xfrm>
      </p:grpSpPr>
      <p:pic>
        <p:nvPicPr>
          <p:cNvPr id="9" name="Picture 8" descr="A close up of a digital screen&#10;&#10;Description automatically generated with medium confidence">
            <a:extLst>
              <a:ext uri="{FF2B5EF4-FFF2-40B4-BE49-F238E27FC236}">
                <a16:creationId xmlns:a16="http://schemas.microsoft.com/office/drawing/2014/main" id="{C296CDF7-49A4-FA72-1DE2-EFF1AD9B5B0B}"/>
              </a:ext>
            </a:extLst>
          </p:cNvPr>
          <p:cNvPicPr>
            <a:picLocks noChangeAspect="1"/>
          </p:cNvPicPr>
          <p:nvPr userDrawn="1"/>
        </p:nvPicPr>
        <p:blipFill rotWithShape="1">
          <a:blip r:embed="rId5" cstate="print">
            <a:alphaModFix amt="8000"/>
            <a:extLst>
              <a:ext uri="{28A0092B-C50C-407E-A947-70E740481C1C}">
                <a14:useLocalDpi xmlns:a14="http://schemas.microsoft.com/office/drawing/2010/main"/>
              </a:ext>
            </a:extLst>
          </a:blip>
          <a:srcRect/>
          <a:stretch/>
        </p:blipFill>
        <p:spPr>
          <a:xfrm>
            <a:off x="1" y="0"/>
            <a:ext cx="3765972" cy="6858000"/>
          </a:xfrm>
          <a:prstGeom prst="rect">
            <a:avLst/>
          </a:prstGeom>
          <a:gradFill>
            <a:gsLst>
              <a:gs pos="6000">
                <a:schemeClr val="tx2"/>
              </a:gs>
              <a:gs pos="33000">
                <a:schemeClr val="accent1"/>
              </a:gs>
              <a:gs pos="100000">
                <a:schemeClr val="bg2"/>
              </a:gs>
            </a:gsLst>
            <a:path path="circle">
              <a:fillToRect r="100000" b="100000"/>
            </a:path>
          </a:gradFill>
        </p:spPr>
      </p:pic>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prstClr val="white"/>
              </a:solidFill>
              <a:effectLst/>
              <a:uLnTx/>
              <a:uFillTx/>
              <a:latin typeface="FedEx Sans" panose="020B0603020203020204" pitchFamily="34" charset="0"/>
              <a:ea typeface="+mn-ea"/>
              <a:cs typeface="+mn-cs"/>
              <a:sym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3"/>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333333"/>
                </a:solidFill>
                <a:effectLst/>
                <a:uLnTx/>
                <a:uFillTx/>
                <a:latin typeface="FedEx Sans Regular"/>
                <a:ea typeface="+mn-ea"/>
                <a:cs typeface="FedEx Sans" panose="020B0603020203020204" pitchFamily="34" charset="0"/>
              </a:rPr>
              <a:t>Source: …</a:t>
            </a:r>
          </a:p>
        </p:txBody>
      </p:sp>
      <p:sp>
        <p:nvSpPr>
          <p:cNvPr id="2" name="TextBox 1">
            <a:extLst>
              <a:ext uri="{FF2B5EF4-FFF2-40B4-BE49-F238E27FC236}">
                <a16:creationId xmlns:a16="http://schemas.microsoft.com/office/drawing/2014/main" id="{4CD1F024-1D06-9F74-5FDB-0ECAA945F226}"/>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4" name="TextBox 3">
            <a:extLst>
              <a:ext uri="{FF2B5EF4-FFF2-40B4-BE49-F238E27FC236}">
                <a16:creationId xmlns:a16="http://schemas.microsoft.com/office/drawing/2014/main" id="{08A12246-9D50-897C-0B5B-13DDFA898CE0}"/>
              </a:ext>
            </a:extLst>
          </p:cNvPr>
          <p:cNvSpPr txBox="1"/>
          <p:nvPr userDrawn="1"/>
        </p:nvSpPr>
        <p:spPr>
          <a:xfrm>
            <a:off x="0" y="6480793"/>
            <a:ext cx="3717235"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US" sz="800">
                <a:solidFill>
                  <a:schemeClr val="bg1">
                    <a:alpha val="75000"/>
                  </a:schemeClr>
                </a:solidFill>
              </a:rPr>
              <a:t>Privileged &amp; Confidential | Preliminary &amp; For Discussion | Do Not Distribute</a:t>
            </a:r>
          </a:p>
        </p:txBody>
      </p:sp>
    </p:spTree>
    <p:extLst>
      <p:ext uri="{BB962C8B-B14F-4D97-AF65-F5344CB8AC3E}">
        <p14:creationId xmlns:p14="http://schemas.microsoft.com/office/powerpoint/2010/main" val="160331033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yout 08">
    <p:spTree>
      <p:nvGrpSpPr>
        <p:cNvPr id="1" name=""/>
        <p:cNvGrpSpPr/>
        <p:nvPr/>
      </p:nvGrpSpPr>
      <p:grpSpPr>
        <a:xfrm>
          <a:off x="0" y="0"/>
          <a:ext cx="0" cy="0"/>
          <a:chOff x="0" y="0"/>
          <a:chExt cx="0" cy="0"/>
        </a:xfrm>
      </p:grpSpPr>
      <p:pic>
        <p:nvPicPr>
          <p:cNvPr id="9" name="Picture 8" descr="A close up of a digital screen&#10;&#10;Description automatically generated with medium confidence">
            <a:extLst>
              <a:ext uri="{FF2B5EF4-FFF2-40B4-BE49-F238E27FC236}">
                <a16:creationId xmlns:a16="http://schemas.microsoft.com/office/drawing/2014/main" id="{C296CDF7-49A4-FA72-1DE2-EFF1AD9B5B0B}"/>
              </a:ext>
            </a:extLst>
          </p:cNvPr>
          <p:cNvPicPr>
            <a:picLocks noChangeAspect="1"/>
          </p:cNvPicPr>
          <p:nvPr userDrawn="1"/>
        </p:nvPicPr>
        <p:blipFill rotWithShape="1">
          <a:blip r:embed="rId6" cstate="print">
            <a:alphaModFix amt="8000"/>
            <a:extLst>
              <a:ext uri="{28A0092B-C50C-407E-A947-70E740481C1C}">
                <a14:useLocalDpi xmlns:a14="http://schemas.microsoft.com/office/drawing/2010/main"/>
              </a:ext>
            </a:extLst>
          </a:blip>
          <a:srcRect/>
          <a:stretch/>
        </p:blipFill>
        <p:spPr>
          <a:xfrm>
            <a:off x="1" y="0"/>
            <a:ext cx="6121152" cy="6858000"/>
          </a:xfrm>
          <a:prstGeom prst="rect">
            <a:avLst/>
          </a:prstGeom>
          <a:gradFill>
            <a:gsLst>
              <a:gs pos="6000">
                <a:schemeClr val="tx2"/>
              </a:gs>
              <a:gs pos="33000">
                <a:schemeClr val="accent1"/>
              </a:gs>
              <a:gs pos="100000">
                <a:schemeClr val="bg2"/>
              </a:gs>
            </a:gsLst>
            <a:path path="circle">
              <a:fillToRect r="100000" b="100000"/>
            </a:path>
          </a:gradFill>
        </p:spPr>
      </p:pic>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13" imgH="416" progId="TCLayout.ActiveDocument.1">
                  <p:embed/>
                </p:oleObj>
              </mc:Choice>
              <mc:Fallback>
                <p:oleObj name="think-cell Slide" r:id="rId7"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a:ln>
                <a:noFill/>
              </a:ln>
              <a:solidFill>
                <a:prstClr val="white"/>
              </a:solidFill>
              <a:effectLst/>
              <a:uLnTx/>
              <a:uFillTx/>
              <a:latin typeface="FedEx Sans" panose="020B0603020203020204" pitchFamily="34" charset="0"/>
              <a:ea typeface="+mn-ea"/>
              <a:cs typeface="+mn-cs"/>
              <a:sym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3"/>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333333"/>
                </a:solidFill>
                <a:effectLst/>
                <a:uLnTx/>
                <a:uFillTx/>
                <a:latin typeface="FedEx Sans Regular"/>
                <a:ea typeface="+mn-ea"/>
                <a:cs typeface="FedEx Sans" panose="020B0603020203020204" pitchFamily="34" charset="0"/>
              </a:rPr>
              <a:t>Source: …</a:t>
            </a:r>
          </a:p>
        </p:txBody>
      </p:sp>
      <p:sp>
        <p:nvSpPr>
          <p:cNvPr id="17" name="2. Slide Title">
            <a:extLst>
              <a:ext uri="{FF2B5EF4-FFF2-40B4-BE49-F238E27FC236}">
                <a16:creationId xmlns:a16="http://schemas.microsoft.com/office/drawing/2014/main" id="{C58AB6F8-2DFA-F40B-1C78-3BAFCC9BAC87}"/>
              </a:ext>
            </a:extLst>
          </p:cNvPr>
          <p:cNvSpPr>
            <a:spLocks noGrp="1"/>
          </p:cNvSpPr>
          <p:nvPr>
            <p:ph type="title" hasCustomPrompt="1"/>
            <p:custDataLst>
              <p:tags r:id="rId4"/>
            </p:custDataLst>
          </p:nvPr>
        </p:nvSpPr>
        <p:spPr>
          <a:xfrm>
            <a:off x="571500" y="342900"/>
            <a:ext cx="3771900" cy="596440"/>
          </a:xfrm>
          <a:prstGeom prst="rect">
            <a:avLst/>
          </a:prstGeom>
        </p:spPr>
        <p:txBody>
          <a:bodyPr vert="horz" wrap="square" lIns="0" tIns="0" rIns="0" bIns="0" rtlCol="0" anchor="t" anchorCtr="0">
            <a:noAutofit/>
          </a:bodyPr>
          <a:lstStyle>
            <a:lvl1pPr marL="0" indent="0" algn="l">
              <a:lnSpc>
                <a:spcPct val="100000"/>
              </a:lnSpc>
              <a:spcBef>
                <a:spcPts val="0"/>
              </a:spcBef>
              <a:spcAft>
                <a:spcPts val="0"/>
              </a:spcAft>
              <a:buFontTx/>
              <a:buNone/>
              <a:defRPr lang="en-US" sz="2800" b="0" i="0" dirty="0">
                <a:solidFill>
                  <a:schemeClr val="bg1"/>
                </a:solidFill>
                <a:latin typeface="FedEx Sans Light" panose="020B0403020203020204" pitchFamily="34" charset="0"/>
              </a:defRPr>
            </a:lvl1pPr>
          </a:lstStyle>
          <a:p>
            <a:pPr marL="0" lvl="0" indent="0">
              <a:lnSpc>
                <a:spcPct val="100000"/>
              </a:lnSpc>
              <a:spcBef>
                <a:spcPts val="0"/>
              </a:spcBef>
              <a:spcAft>
                <a:spcPts val="0"/>
              </a:spcAft>
              <a:buFont typeface="Arial" panose="020B0604020202020204" pitchFamily="34" charset="0"/>
              <a:tabLst/>
            </a:pPr>
            <a:r>
              <a:rPr lang="en-US"/>
              <a:t>Click to add text here</a:t>
            </a:r>
          </a:p>
        </p:txBody>
      </p:sp>
      <p:sp>
        <p:nvSpPr>
          <p:cNvPr id="18" name="Text Placeholder 16">
            <a:extLst>
              <a:ext uri="{FF2B5EF4-FFF2-40B4-BE49-F238E27FC236}">
                <a16:creationId xmlns:a16="http://schemas.microsoft.com/office/drawing/2014/main" id="{8CAA249E-5915-AD91-26DB-2A14151AA397}"/>
              </a:ext>
            </a:extLst>
          </p:cNvPr>
          <p:cNvSpPr>
            <a:spLocks noGrp="1"/>
          </p:cNvSpPr>
          <p:nvPr>
            <p:ph type="body" sz="quarter" idx="11"/>
          </p:nvPr>
        </p:nvSpPr>
        <p:spPr>
          <a:xfrm>
            <a:off x="6387251" y="949842"/>
            <a:ext cx="5233249" cy="5260459"/>
          </a:xfrm>
        </p:spPr>
        <p:txBody>
          <a:bodyPr/>
          <a:lstStyle>
            <a:lvl1pPr>
              <a:lnSpc>
                <a:spcPct val="100000"/>
              </a:lnSpc>
              <a:defRPr sz="1600">
                <a:solidFill>
                  <a:schemeClr val="tx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4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60DCEC05-4E7E-D7B1-198E-4BB53C49EAE6}"/>
              </a:ext>
            </a:extLst>
          </p:cNvPr>
          <p:cNvSpPr>
            <a:spLocks noGrp="1"/>
          </p:cNvSpPr>
          <p:nvPr>
            <p:ph type="body" sz="quarter" idx="12"/>
          </p:nvPr>
        </p:nvSpPr>
        <p:spPr>
          <a:xfrm>
            <a:off x="571500" y="949842"/>
            <a:ext cx="3771900" cy="5260459"/>
          </a:xfrm>
        </p:spPr>
        <p:txBody>
          <a:bodyPr/>
          <a:lstStyle>
            <a:lvl1pPr>
              <a:lnSpc>
                <a:spcPct val="100000"/>
              </a:lnSpc>
              <a:defRPr sz="1600">
                <a:solidFill>
                  <a:schemeClr val="bg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p:txBody>
      </p:sp>
      <p:sp>
        <p:nvSpPr>
          <p:cNvPr id="20" name="Text Placeholder 12">
            <a:extLst>
              <a:ext uri="{FF2B5EF4-FFF2-40B4-BE49-F238E27FC236}">
                <a16:creationId xmlns:a16="http://schemas.microsoft.com/office/drawing/2014/main" id="{45D32ECB-92D8-16BD-A825-52EB8E18403A}"/>
              </a:ext>
            </a:extLst>
          </p:cNvPr>
          <p:cNvSpPr>
            <a:spLocks noGrp="1"/>
          </p:cNvSpPr>
          <p:nvPr>
            <p:ph type="body" sz="quarter" idx="13" hasCustomPrompt="1"/>
          </p:nvPr>
        </p:nvSpPr>
        <p:spPr>
          <a:xfrm>
            <a:off x="6387252" y="342900"/>
            <a:ext cx="5233247" cy="596440"/>
          </a:xfrm>
        </p:spPr>
        <p:txBody>
          <a:bodyPr wrap="square" lIns="0" tIns="0" rIns="0" bIns="0" anchor="t" anchorCtr="0">
            <a:noAutofit/>
          </a:bodyPr>
          <a:lstStyle>
            <a:lvl1pPr marL="0" indent="0" algn="l">
              <a:lnSpc>
                <a:spcPct val="100000"/>
              </a:lnSpc>
              <a:spcBef>
                <a:spcPts val="0"/>
              </a:spcBef>
              <a:spcAft>
                <a:spcPts val="0"/>
              </a:spcAft>
              <a:buFontTx/>
              <a:buNone/>
              <a:defRPr sz="2800" b="0" i="0">
                <a:solidFill>
                  <a:schemeClr val="tx2"/>
                </a:solidFill>
                <a:latin typeface="FedEx Sans Light" panose="020B0403020203020204" pitchFamily="34" charset="0"/>
                <a:ea typeface="FedEx Sans" panose="020B0603020203020204" pitchFamily="34" charset="0"/>
                <a:cs typeface="FedEx Sans" panose="020B0603020203020204" pitchFamily="34" charset="0"/>
              </a:defRPr>
            </a:lvl1pPr>
            <a:lvl2pPr>
              <a:defRPr sz="3200">
                <a:solidFill>
                  <a:schemeClr val="bg1"/>
                </a:solidFill>
                <a:latin typeface="+mj-lt"/>
                <a:ea typeface="FedEx Sans" panose="020B0603020203020204" pitchFamily="34" charset="0"/>
                <a:cs typeface="FedEx Sans" panose="020B0603020203020204" pitchFamily="34" charset="0"/>
              </a:defRPr>
            </a:lvl2pPr>
            <a:lvl3pPr>
              <a:defRPr sz="3200">
                <a:solidFill>
                  <a:schemeClr val="bg1"/>
                </a:solidFill>
                <a:latin typeface="+mj-lt"/>
                <a:ea typeface="FedEx Sans" panose="020B0603020203020204" pitchFamily="34" charset="0"/>
                <a:cs typeface="FedEx Sans" panose="020B0603020203020204" pitchFamily="34" charset="0"/>
              </a:defRPr>
            </a:lvl3pPr>
            <a:lvl4pPr>
              <a:defRPr sz="3200">
                <a:solidFill>
                  <a:schemeClr val="bg1"/>
                </a:solidFill>
                <a:latin typeface="+mj-lt"/>
                <a:ea typeface="FedEx Sans" panose="020B0603020203020204" pitchFamily="34" charset="0"/>
                <a:cs typeface="FedEx Sans" panose="020B0603020203020204" pitchFamily="34" charset="0"/>
              </a:defRPr>
            </a:lvl4pPr>
            <a:lvl5pPr>
              <a:defRPr sz="3200">
                <a:solidFill>
                  <a:schemeClr val="bg1"/>
                </a:solidFill>
                <a:latin typeface="+mj-lt"/>
                <a:ea typeface="FedEx Sans" panose="020B0603020203020204" pitchFamily="34" charset="0"/>
                <a:cs typeface="FedEx Sans" panose="020B0603020203020204" pitchFamily="34" charset="0"/>
              </a:defRPr>
            </a:lvl5pPr>
          </a:lstStyle>
          <a:p>
            <a:pPr lvl="0"/>
            <a:r>
              <a:rPr lang="en-US"/>
              <a:t>Click to add text here</a:t>
            </a:r>
          </a:p>
        </p:txBody>
      </p:sp>
      <p:sp>
        <p:nvSpPr>
          <p:cNvPr id="2" name="TextBox 1">
            <a:extLst>
              <a:ext uri="{FF2B5EF4-FFF2-40B4-BE49-F238E27FC236}">
                <a16:creationId xmlns:a16="http://schemas.microsoft.com/office/drawing/2014/main" id="{9CCEE948-8A97-2D48-2824-D1C76A3B2C0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4" name="TextBox 3">
            <a:extLst>
              <a:ext uri="{FF2B5EF4-FFF2-40B4-BE49-F238E27FC236}">
                <a16:creationId xmlns:a16="http://schemas.microsoft.com/office/drawing/2014/main" id="{257DA7AD-71E7-2A86-0371-B2830257D660}"/>
              </a:ext>
            </a:extLst>
          </p:cNvPr>
          <p:cNvSpPr txBox="1"/>
          <p:nvPr userDrawn="1"/>
        </p:nvSpPr>
        <p:spPr>
          <a:xfrm>
            <a:off x="0" y="6480793"/>
            <a:ext cx="3717235"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US" sz="800">
                <a:solidFill>
                  <a:schemeClr val="bg1">
                    <a:alpha val="75000"/>
                  </a:schemeClr>
                </a:solidFill>
              </a:rPr>
              <a:t>Privileged &amp; Confidential | Preliminary &amp; For Discussion | Do Not Distribute</a:t>
            </a:r>
          </a:p>
        </p:txBody>
      </p:sp>
    </p:spTree>
    <p:extLst>
      <p:ext uri="{BB962C8B-B14F-4D97-AF65-F5344CB8AC3E}">
        <p14:creationId xmlns:p14="http://schemas.microsoft.com/office/powerpoint/2010/main" val="28473453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381000" y="908724"/>
            <a:ext cx="11430000" cy="527721"/>
          </a:xfrm>
        </p:spPr>
        <p:txBody>
          <a:bodyPr lIns="0" tIns="0" rIns="0" bIns="0">
            <a:noAutofit/>
          </a:bodyPr>
          <a:lstStyle>
            <a:lvl1pPr marL="0" indent="0">
              <a:lnSpc>
                <a:spcPct val="100000"/>
              </a:lnSpc>
              <a:spcBef>
                <a:spcPts val="0"/>
              </a:spcBef>
              <a:spcAft>
                <a:spcPts val="0"/>
              </a:spcAft>
              <a:defRPr sz="1867" b="0" cap="none" baseline="0">
                <a:solidFill>
                  <a:schemeClr val="accent2"/>
                </a:solidFill>
                <a:latin typeface="Graphik Semibold" panose="020B0703030202060203" pitchFamily="34" charset="0"/>
              </a:defRPr>
            </a:lvl1pPr>
            <a:lvl2pPr marL="0" indent="0">
              <a:lnSpc>
                <a:spcPct val="76000"/>
              </a:lnSpc>
              <a:spcBef>
                <a:spcPts val="0"/>
              </a:spcBef>
              <a:spcAft>
                <a:spcPts val="0"/>
              </a:spcAft>
              <a:buNone/>
              <a:defRPr sz="2600" b="0" cap="all" baseline="0">
                <a:solidFill>
                  <a:srgbClr val="FF0000"/>
                </a:solidFill>
                <a:latin typeface="Arial Black" panose="020B0A04020102020204" pitchFamily="34" charset="0"/>
              </a:defRPr>
            </a:lvl2pPr>
            <a:lvl3pPr>
              <a:lnSpc>
                <a:spcPct val="75000"/>
              </a:lnSpc>
              <a:spcAft>
                <a:spcPts val="0"/>
              </a:spcAft>
              <a:defRPr sz="2400" cap="all" baseline="0">
                <a:latin typeface="+mj-lt"/>
              </a:defRPr>
            </a:lvl3pPr>
          </a:lstStyle>
          <a:p>
            <a:pPr lvl="0"/>
            <a:r>
              <a:rPr lang="en-US"/>
              <a:t>Subtitle</a:t>
            </a:r>
          </a:p>
        </p:txBody>
      </p:sp>
      <p:sp>
        <p:nvSpPr>
          <p:cNvPr id="4" name="Title 3"/>
          <p:cNvSpPr>
            <a:spLocks noGrp="1"/>
          </p:cNvSpPr>
          <p:nvPr>
            <p:ph type="title"/>
          </p:nvPr>
        </p:nvSpPr>
        <p:spPr>
          <a:xfrm>
            <a:off x="381003" y="381002"/>
            <a:ext cx="11429999" cy="527721"/>
          </a:xfrm>
        </p:spPr>
        <p:txBody>
          <a:bodyPr>
            <a:normAutofit/>
          </a:bodyPr>
          <a:lstStyle>
            <a:lvl1pPr>
              <a:defRPr sz="3200"/>
            </a:lvl1pPr>
          </a:lstStyle>
          <a:p>
            <a:r>
              <a:rPr lang="en-US"/>
              <a:t>Click to edit Master title style</a:t>
            </a:r>
          </a:p>
        </p:txBody>
      </p:sp>
      <p:sp>
        <p:nvSpPr>
          <p:cNvPr id="5" name="Footer Placeholder 3">
            <a:extLst>
              <a:ext uri="{FF2B5EF4-FFF2-40B4-BE49-F238E27FC236}">
                <a16:creationId xmlns:a16="http://schemas.microsoft.com/office/drawing/2014/main" id="{5D3C5294-E43D-4DD1-978A-1C12A340D5AF}"/>
              </a:ext>
            </a:extLst>
          </p:cNvPr>
          <p:cNvSpPr>
            <a:spLocks noGrp="1"/>
          </p:cNvSpPr>
          <p:nvPr>
            <p:ph type="ftr" sz="quarter" idx="3"/>
          </p:nvPr>
        </p:nvSpPr>
        <p:spPr>
          <a:xfrm>
            <a:off x="7315200" y="6486144"/>
            <a:ext cx="4114800" cy="207264"/>
          </a:xfrm>
          <a:prstGeom prst="rect">
            <a:avLst/>
          </a:prstGeom>
        </p:spPr>
        <p:txBody>
          <a:bodyPr lIns="0" tIns="0" rIns="0" bIns="0" anchor="ctr" anchorCtr="0"/>
          <a:lstStyle>
            <a:lvl1pPr algn="r">
              <a:defRPr lang="en-US" smtClean="0"/>
            </a:lvl1pPr>
          </a:lstStyle>
          <a:p>
            <a:r>
              <a:rPr lang="en-US"/>
              <a:t>Copyright © 2025 Accenture. All rights reserved.</a:t>
            </a:r>
          </a:p>
        </p:txBody>
      </p:sp>
      <p:sp>
        <p:nvSpPr>
          <p:cNvPr id="6" name="Slide Number Placeholder 1">
            <a:extLst>
              <a:ext uri="{FF2B5EF4-FFF2-40B4-BE49-F238E27FC236}">
                <a16:creationId xmlns:a16="http://schemas.microsoft.com/office/drawing/2014/main" id="{093397A1-C2CF-4B20-80B1-B1A803075A0B}"/>
              </a:ext>
            </a:extLst>
          </p:cNvPr>
          <p:cNvSpPr>
            <a:spLocks noGrp="1"/>
          </p:cNvSpPr>
          <p:nvPr>
            <p:ph type="sldNum" sz="quarter" idx="10"/>
          </p:nvPr>
        </p:nvSpPr>
        <p:spPr>
          <a:xfrm>
            <a:off x="11509249" y="6486145"/>
            <a:ext cx="385711" cy="206375"/>
          </a:xfrm>
        </p:spPr>
        <p:txBody>
          <a:bodyPr lIns="0" tIns="0" rIns="0" bIns="0" anchor="ctr" anchorCtr="0"/>
          <a:lstStyle>
            <a:lvl1pPr algn="r">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32724309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380998"/>
            <a:ext cx="11429999" cy="990603"/>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1"/>
            <a:ext cx="3556000" cy="2725311"/>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1"/>
            <a:ext cx="3556000" cy="2725311"/>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594"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1"/>
            <a:ext cx="3556000" cy="2725311"/>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594"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a:t>
            </a:r>
            <a:endParaRPr lang="en-US"/>
          </a:p>
        </p:txBody>
      </p:sp>
    </p:spTree>
    <p:extLst>
      <p:ext uri="{BB962C8B-B14F-4D97-AF65-F5344CB8AC3E}">
        <p14:creationId xmlns:p14="http://schemas.microsoft.com/office/powerpoint/2010/main" val="2583295532"/>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Cover Image - Large GTS">
    <p:bg>
      <p:bgPr>
        <a:solidFill>
          <a:schemeClr val="accent2"/>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C56A37-6758-0CA5-09C9-E873D8031A3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8"/>
          <a:stretch/>
        </p:blipFill>
        <p:spPr>
          <a:xfrm flipH="1">
            <a:off x="1185" y="0"/>
            <a:ext cx="12189630" cy="6858000"/>
          </a:xfrm>
          <a:prstGeom prst="rect">
            <a:avLst/>
          </a:prstGeom>
        </p:spPr>
      </p:pic>
      <p:pic>
        <p:nvPicPr>
          <p:cNvPr id="34" name="Picture 33">
            <a:extLst>
              <a:ext uri="{FF2B5EF4-FFF2-40B4-BE49-F238E27FC236}">
                <a16:creationId xmlns:a16="http://schemas.microsoft.com/office/drawing/2014/main" id="{DD841A3B-B73C-A7FF-6982-B1A37AA69EC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183" y="3988430"/>
            <a:ext cx="12190815" cy="2869570"/>
          </a:xfrm>
          <a:prstGeom prst="rect">
            <a:avLst/>
          </a:prstGeom>
        </p:spPr>
      </p:pic>
      <p:pic>
        <p:nvPicPr>
          <p:cNvPr id="28" name="Picture 27" descr="A person sitting on a couch with a box in her hand&#10;&#10;Description automatically generated with low confidence">
            <a:extLst>
              <a:ext uri="{FF2B5EF4-FFF2-40B4-BE49-F238E27FC236}">
                <a16:creationId xmlns:a16="http://schemas.microsoft.com/office/drawing/2014/main" id="{DD3914D8-4663-8619-D27E-FEFABC57165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2976" y="1274064"/>
            <a:ext cx="6461760" cy="4309872"/>
          </a:xfrm>
          <a:prstGeom prst="rect">
            <a:avLst/>
          </a:prstGeom>
        </p:spPr>
      </p:pic>
      <p:pic>
        <p:nvPicPr>
          <p:cNvPr id="36" name="Picture 35" descr="A picture containing white, sketch, design&#10;&#10;Description automatically generated">
            <a:extLst>
              <a:ext uri="{FF2B5EF4-FFF2-40B4-BE49-F238E27FC236}">
                <a16:creationId xmlns:a16="http://schemas.microsoft.com/office/drawing/2014/main" id="{2101C462-B638-A7CC-EB14-13B1AA5CC5E4}"/>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flipH="1">
            <a:off x="0" y="1950123"/>
            <a:ext cx="5719185" cy="2954216"/>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pPr/>
              <a:t>Thursday, September 18, 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6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892141"/>
            <a:ext cx="5152292" cy="1762439"/>
          </a:xfrm>
        </p:spPr>
        <p:txBody>
          <a:bodyPr anchor="b"/>
          <a:lstStyle>
            <a:lvl1pPr algn="l">
              <a:lnSpc>
                <a:spcPct val="90000"/>
              </a:lnSpc>
              <a:defRPr sz="4800">
                <a:solidFill>
                  <a:schemeClr val="bg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726234"/>
            <a:ext cx="5152292" cy="1092846"/>
          </a:xfrm>
        </p:spPr>
        <p:txBody>
          <a:bodyPr vert="horz" lIns="0" tIns="0" rIns="0" bIns="0" rtlCol="0">
            <a:noAutofit/>
          </a:bodyPr>
          <a:lstStyle>
            <a:lvl1pPr marL="0" indent="0" algn="l">
              <a:lnSpc>
                <a:spcPct val="90000"/>
              </a:lnSpc>
              <a:buNone/>
              <a:defRPr lang="en-US" sz="2000" i="0" spc="0" dirty="0" smtClean="0">
                <a:solidFill>
                  <a:schemeClr val="bg1"/>
                </a:solidFill>
                <a:latin typeface="Graphik-Light" panose="020B0403030202060203" pitchFamily="34"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pic>
        <p:nvPicPr>
          <p:cNvPr id="35" name="그래픽 61">
            <a:extLst>
              <a:ext uri="{FF2B5EF4-FFF2-40B4-BE49-F238E27FC236}">
                <a16:creationId xmlns:a16="http://schemas.microsoft.com/office/drawing/2014/main" id="{201FFB55-77F7-F3C8-BD9B-19F0E494FB8D}"/>
              </a:ext>
            </a:extLst>
          </p:cNvPr>
          <p:cNvPicPr>
            <a:picLocks noChangeAspect="1"/>
          </p:cNvPicPr>
          <p:nvPr userDrawn="1"/>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r="50828"/>
          <a:stretch/>
        </p:blipFill>
        <p:spPr>
          <a:xfrm rot="16200000" flipH="1">
            <a:off x="9665035" y="4522717"/>
            <a:ext cx="487104" cy="3072297"/>
          </a:xfrm>
          <a:prstGeom prst="rect">
            <a:avLst/>
          </a:prstGeom>
        </p:spPr>
      </p:pic>
      <p:grpSp>
        <p:nvGrpSpPr>
          <p:cNvPr id="8" name="Group 7">
            <a:extLst>
              <a:ext uri="{FF2B5EF4-FFF2-40B4-BE49-F238E27FC236}">
                <a16:creationId xmlns:a16="http://schemas.microsoft.com/office/drawing/2014/main" id="{AB50B119-FA5D-BB47-5939-B6A676F67C67}"/>
              </a:ext>
            </a:extLst>
          </p:cNvPr>
          <p:cNvGrpSpPr/>
          <p:nvPr userDrawn="1"/>
        </p:nvGrpSpPr>
        <p:grpSpPr>
          <a:xfrm>
            <a:off x="8417578" y="567698"/>
            <a:ext cx="3027158" cy="428530"/>
            <a:chOff x="8417578" y="567698"/>
            <a:chExt cx="3027158" cy="428530"/>
          </a:xfrm>
        </p:grpSpPr>
        <p:pic>
          <p:nvPicPr>
            <p:cNvPr id="382978" name="Picture 2">
              <a:extLst>
                <a:ext uri="{FF2B5EF4-FFF2-40B4-BE49-F238E27FC236}">
                  <a16:creationId xmlns:a16="http://schemas.microsoft.com/office/drawing/2014/main" id="{085C1E18-E0CF-7A20-8EA1-BCC05E59F4AD}"/>
                </a:ext>
              </a:extLst>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0318600" y="647639"/>
              <a:ext cx="1126136" cy="319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11C8017-04B3-1E1E-733B-7EF10EFE8191}"/>
                </a:ext>
              </a:extLst>
            </p:cNvPr>
            <p:cNvGrpSpPr>
              <a:grpSpLocks noChangeAspect="1"/>
            </p:cNvGrpSpPr>
            <p:nvPr userDrawn="1"/>
          </p:nvGrpSpPr>
          <p:grpSpPr>
            <a:xfrm>
              <a:off x="8417578" y="567698"/>
              <a:ext cx="1489747" cy="399866"/>
              <a:chOff x="9638475" y="1219200"/>
              <a:chExt cx="1389888" cy="373063"/>
            </a:xfrm>
          </p:grpSpPr>
          <p:pic>
            <p:nvPicPr>
              <p:cNvPr id="4" name="Picture 3">
                <a:extLst>
                  <a:ext uri="{FF2B5EF4-FFF2-40B4-BE49-F238E27FC236}">
                    <a16:creationId xmlns:a16="http://schemas.microsoft.com/office/drawing/2014/main" id="{8E9C515A-C57F-385E-74CF-4FB0B82396A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5" name="Freeform 5">
                <a:extLst>
                  <a:ext uri="{FF2B5EF4-FFF2-40B4-BE49-F238E27FC236}">
                    <a16:creationId xmlns:a16="http://schemas.microsoft.com/office/drawing/2014/main" id="{1BF15F7C-CA7B-7766-2AA1-2BA56C1F37D3}"/>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cxnSp>
          <p:nvCxnSpPr>
            <p:cNvPr id="7" name="Straight Connector 6">
              <a:extLst>
                <a:ext uri="{FF2B5EF4-FFF2-40B4-BE49-F238E27FC236}">
                  <a16:creationId xmlns:a16="http://schemas.microsoft.com/office/drawing/2014/main" id="{C0DE224C-2D23-7A6E-C24C-949173416F66}"/>
                </a:ext>
              </a:extLst>
            </p:cNvPr>
            <p:cNvCxnSpPr/>
            <p:nvPr userDrawn="1"/>
          </p:nvCxnSpPr>
          <p:spPr>
            <a:xfrm>
              <a:off x="10112963" y="596363"/>
              <a:ext cx="0" cy="3998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7170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34" Type="http://schemas.openxmlformats.org/officeDocument/2006/relationships/image" Target="../media/image1.emf"/><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oleObject" Target="../embeddings/oleObject2.bin"/><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tags" Target="../tags/tag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image" Target="../media/image3.png"/><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image" Target="../media/image2.emf"/><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tags" Target="../tags/tag19.xml"/><Relationship Id="rId39" Type="http://schemas.openxmlformats.org/officeDocument/2006/relationships/tags" Target="../tags/tag32.xml"/><Relationship Id="rId21" Type="http://schemas.openxmlformats.org/officeDocument/2006/relationships/theme" Target="../theme/theme3.xml"/><Relationship Id="rId34" Type="http://schemas.openxmlformats.org/officeDocument/2006/relationships/tags" Target="../tags/tag27.xml"/><Relationship Id="rId42" Type="http://schemas.openxmlformats.org/officeDocument/2006/relationships/oleObject" Target="../embeddings/oleObject9.bin"/><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tags" Target="../tags/tag2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tags" Target="../tags/tag17.xml"/><Relationship Id="rId32" Type="http://schemas.openxmlformats.org/officeDocument/2006/relationships/tags" Target="../tags/tag25.xml"/><Relationship Id="rId37" Type="http://schemas.openxmlformats.org/officeDocument/2006/relationships/tags" Target="../tags/tag30.xml"/><Relationship Id="rId40" Type="http://schemas.openxmlformats.org/officeDocument/2006/relationships/tags" Target="../tags/tag33.xml"/><Relationship Id="rId45" Type="http://schemas.openxmlformats.org/officeDocument/2006/relationships/image" Target="../media/image2.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ags" Target="../tags/tag16.xml"/><Relationship Id="rId28" Type="http://schemas.openxmlformats.org/officeDocument/2006/relationships/tags" Target="../tags/tag21.xml"/><Relationship Id="rId36" Type="http://schemas.openxmlformats.org/officeDocument/2006/relationships/tags" Target="../tags/tag29.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ags" Target="../tags/tag24.xml"/><Relationship Id="rId44" Type="http://schemas.openxmlformats.org/officeDocument/2006/relationships/image" Target="../media/image21.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ags" Target="../tags/tag15.xml"/><Relationship Id="rId27" Type="http://schemas.openxmlformats.org/officeDocument/2006/relationships/tags" Target="../tags/tag20.xml"/><Relationship Id="rId30" Type="http://schemas.openxmlformats.org/officeDocument/2006/relationships/tags" Target="../tags/tag23.xml"/><Relationship Id="rId35" Type="http://schemas.openxmlformats.org/officeDocument/2006/relationships/tags" Target="../tags/tag28.xml"/><Relationship Id="rId43" Type="http://schemas.openxmlformats.org/officeDocument/2006/relationships/image" Target="../media/image35.emf"/><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ags" Target="../tags/tag18.xml"/><Relationship Id="rId33" Type="http://schemas.openxmlformats.org/officeDocument/2006/relationships/tags" Target="../tags/tag26.xml"/><Relationship Id="rId38" Type="http://schemas.openxmlformats.org/officeDocument/2006/relationships/tags" Target="../tags/tag31.xml"/><Relationship Id="rId20" Type="http://schemas.openxmlformats.org/officeDocument/2006/relationships/slideLayout" Target="../slideLayouts/slideLayout58.xml"/><Relationship Id="rId41" Type="http://schemas.openxmlformats.org/officeDocument/2006/relationships/tags" Target="../tags/tag3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image" Target="../media/image21.png"/><Relationship Id="rId21" Type="http://schemas.openxmlformats.org/officeDocument/2006/relationships/slideLayout" Target="../slideLayouts/slideLayout79.xml"/><Relationship Id="rId34" Type="http://schemas.openxmlformats.org/officeDocument/2006/relationships/tags" Target="../tags/tag11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theme" Target="../theme/theme4.xml"/><Relationship Id="rId38" Type="http://schemas.openxmlformats.org/officeDocument/2006/relationships/image" Target="../media/image3.png"/><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image" Target="../media/image2.emf"/><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image" Target="../media/image1.emf"/><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oleObject" Target="../embeddings/oleObject25.bin"/><Relationship Id="rId8" Type="http://schemas.openxmlformats.org/officeDocument/2006/relationships/slideLayout" Target="../slideLayouts/slideLayout66.xml"/><Relationship Id="rId3"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93.xml"/><Relationship Id="rId7" Type="http://schemas.openxmlformats.org/officeDocument/2006/relationships/image" Target="../media/image42.emf"/><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oleObject" Target="../embeddings/oleObject33.bin"/><Relationship Id="rId5" Type="http://schemas.openxmlformats.org/officeDocument/2006/relationships/tags" Target="../tags/tag13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96.xml"/><Relationship Id="rId7" Type="http://schemas.openxmlformats.org/officeDocument/2006/relationships/image" Target="../media/image21.png"/><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theme" Target="../theme/theme6.xml"/><Relationship Id="rId5" Type="http://schemas.openxmlformats.org/officeDocument/2006/relationships/slideLayout" Target="../slideLayouts/slideLayout98.xml"/><Relationship Id="rId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image" Target="../media/image1.emf"/><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oleObject" Target="../embeddings/oleObject2.bin"/><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tags" Target="../tags/tag153.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3.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theme" Target="../theme/theme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image" Target="../media/image2.emf"/><Relationship Id="rId8"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71500" y="576072"/>
            <a:ext cx="9176766" cy="605028"/>
          </a:xfrm>
          <a:prstGeom prst="rect">
            <a:avLst/>
          </a:prstGeom>
        </p:spPr>
        <p:txBody>
          <a:bodyPr vert="horz" lIns="0" tIns="0" rIns="0" bIns="0" rtlCol="0" anchor="t" anchorCtr="0">
            <a:noAutofit/>
          </a:bodyPr>
          <a:lstStyle/>
          <a:p>
            <a:r>
              <a:rPr lang="en-US"/>
              <a:t>Click to edit Master title style</a:t>
            </a:r>
          </a:p>
        </p:txBody>
      </p:sp>
      <p:sp>
        <p:nvSpPr>
          <p:cNvPr id="3" name="Text Placeholder"/>
          <p:cNvSpPr>
            <a:spLocks noGrp="1"/>
          </p:cNvSpPr>
          <p:nvPr>
            <p:ph type="body" idx="1"/>
          </p:nvPr>
        </p:nvSpPr>
        <p:spPr>
          <a:xfrm>
            <a:off x="576072" y="1527048"/>
            <a:ext cx="9163050" cy="4485118"/>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p:cNvSpPr>
            <a:spLocks noGrp="1"/>
          </p:cNvSpPr>
          <p:nvPr>
            <p:ph type="sldNum" sz="quarter" idx="4"/>
          </p:nvPr>
        </p:nvSpPr>
        <p:spPr>
          <a:xfrm>
            <a:off x="9982200" y="6374929"/>
            <a:ext cx="1638300" cy="219635"/>
          </a:xfrm>
          <a:prstGeom prst="rect">
            <a:avLst/>
          </a:prstGeom>
        </p:spPr>
        <p:txBody>
          <a:bodyPr vert="horz" lIns="0" tIns="0" rIns="0" bIns="0" rtlCol="0" anchor="ctr" anchorCtr="0"/>
          <a:lstStyle>
            <a:lvl1pPr algn="r">
              <a:defRPr sz="800" b="0" i="0">
                <a:solidFill>
                  <a:schemeClr val="accent4"/>
                </a:solidFill>
                <a:latin typeface="FedEx Sans" panose="020B0603020203020204" pitchFamily="34" charset="0"/>
                <a:ea typeface="FedEx Sans" panose="020B0603020203020204" pitchFamily="34" charset="0"/>
                <a:cs typeface="FedEx Sans" panose="020B0603020203020204" pitchFamily="34" charset="0"/>
              </a:defRPr>
            </a:lvl1pPr>
          </a:lstStyle>
          <a:p>
            <a:fld id="{7966EA62-41C5-4F9A-A915-5B0BC739C923}" type="slidenum">
              <a:rPr lang="en-US" smtClean="0"/>
              <a:t>‹#›</a:t>
            </a:fld>
            <a:endParaRPr lang="en-US"/>
          </a:p>
        </p:txBody>
      </p:sp>
      <p:sp>
        <p:nvSpPr>
          <p:cNvPr id="21" name="Footer Placeholder">
            <a:extLst>
              <a:ext uri="{FF2B5EF4-FFF2-40B4-BE49-F238E27FC236}">
                <a16:creationId xmlns:a16="http://schemas.microsoft.com/office/drawing/2014/main" id="{341424DA-B806-854F-A25A-8F0CBB76DC24}"/>
              </a:ext>
            </a:extLst>
          </p:cNvPr>
          <p:cNvSpPr>
            <a:spLocks noGrp="1"/>
          </p:cNvSpPr>
          <p:nvPr>
            <p:ph type="ftr" sz="quarter" idx="3"/>
          </p:nvPr>
        </p:nvSpPr>
        <p:spPr>
          <a:xfrm>
            <a:off x="571500" y="6374929"/>
            <a:ext cx="3543300" cy="219635"/>
          </a:xfrm>
          <a:prstGeom prst="rect">
            <a:avLst/>
          </a:prstGeom>
        </p:spPr>
        <p:txBody>
          <a:bodyPr vert="horz" lIns="0" tIns="0" rIns="0" bIns="0" rtlCol="0" anchor="ctr" anchorCtr="0"/>
          <a:lstStyle>
            <a:lvl1pPr algn="l">
              <a:lnSpc>
                <a:spcPct val="90000"/>
              </a:lnSpc>
              <a:defRPr sz="800" b="0" i="0">
                <a:solidFill>
                  <a:schemeClr val="accent4"/>
                </a:solidFill>
                <a:latin typeface="FedEx Sans" panose="020B0603020203020204" pitchFamily="34" charset="0"/>
                <a:ea typeface="FedEx Sans" panose="020B0603020203020204" pitchFamily="34" charset="0"/>
                <a:cs typeface="FedEx Sans" panose="020B0603020203020204" pitchFamily="34" charset="0"/>
              </a:defRPr>
            </a:lvl1pPr>
            <a:lvl2pPr>
              <a:lnSpc>
                <a:spcPct val="90000"/>
              </a:lnSpc>
              <a:defRPr/>
            </a:lvl2pPr>
          </a:lstStyle>
          <a:p>
            <a:endParaRPr lang="en-US"/>
          </a:p>
        </p:txBody>
      </p:sp>
      <p:graphicFrame>
        <p:nvGraphicFramePr>
          <p:cNvPr id="4" name="think-cell data - do not delete" hidden="1">
            <a:extLst>
              <a:ext uri="{FF2B5EF4-FFF2-40B4-BE49-F238E27FC236}">
                <a16:creationId xmlns:a16="http://schemas.microsoft.com/office/drawing/2014/main" id="{C740167B-7B1D-C2AD-654C-8734DC79CE7B}"/>
              </a:ext>
            </a:extLst>
          </p:cNvPr>
          <p:cNvGraphicFramePr>
            <a:graphicFrameLocks noChangeAspect="1"/>
          </p:cNvGraphicFramePr>
          <p:nvPr>
            <p:custDataLst>
              <p:tags r:id="rId10"/>
            </p:custDataLst>
            <p:extLst>
              <p:ext uri="{D42A27DB-BD31-4B8C-83A1-F6EECF244321}">
                <p14:modId xmlns:p14="http://schemas.microsoft.com/office/powerpoint/2010/main" val="1931009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59" imgH="360" progId="TCLayout.ActiveDocument.1">
                  <p:embed/>
                </p:oleObj>
              </mc:Choice>
              <mc:Fallback>
                <p:oleObj name="think-cell Slide" r:id="rId11" imgW="359" imgH="360" progId="TCLayout.ActiveDocument.1">
                  <p:embed/>
                  <p:pic>
                    <p:nvPicPr>
                      <p:cNvPr id="4" name="think-cell data - do not delete" hidden="1">
                        <a:extLst>
                          <a:ext uri="{FF2B5EF4-FFF2-40B4-BE49-F238E27FC236}">
                            <a16:creationId xmlns:a16="http://schemas.microsoft.com/office/drawing/2014/main" id="{C740167B-7B1D-C2AD-654C-8734DC79CE7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Title Placeholder 1">
            <a:extLst>
              <a:ext uri="{FF2B5EF4-FFF2-40B4-BE49-F238E27FC236}">
                <a16:creationId xmlns:a16="http://schemas.microsoft.com/office/drawing/2014/main" id="{88CAD36F-A256-82B4-74C1-EC79689B0BF4}"/>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7" name="Text Placeholder 2">
            <a:extLst>
              <a:ext uri="{FF2B5EF4-FFF2-40B4-BE49-F238E27FC236}">
                <a16:creationId xmlns:a16="http://schemas.microsoft.com/office/drawing/2014/main" id="{F8AB20E1-A233-AB8D-46A2-AD50177C248C}"/>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8" name="Footer Placeholder 3">
            <a:extLst>
              <a:ext uri="{FF2B5EF4-FFF2-40B4-BE49-F238E27FC236}">
                <a16:creationId xmlns:a16="http://schemas.microsoft.com/office/drawing/2014/main" id="{D9633ABA-203A-0303-2595-CDB0FD08177C}"/>
              </a:ext>
            </a:extLst>
          </p:cNvPr>
          <p:cNvSpPr txBox="1">
            <a:spLocks/>
          </p:cNvSpPr>
          <p:nvPr/>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sp>
        <p:nvSpPr>
          <p:cNvPr id="9" name="Footer Placeholder 3">
            <a:extLst>
              <a:ext uri="{FF2B5EF4-FFF2-40B4-BE49-F238E27FC236}">
                <a16:creationId xmlns:a16="http://schemas.microsoft.com/office/drawing/2014/main" id="{B58A1C96-F0D7-FD78-326E-7FAF60A6A531}"/>
              </a:ext>
            </a:extLst>
          </p:cNvPr>
          <p:cNvSpPr txBox="1">
            <a:spLocks/>
          </p:cNvSpPr>
          <p:nvPr/>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grpSp>
        <p:nvGrpSpPr>
          <p:cNvPr id="10" name="Group 9">
            <a:extLst>
              <a:ext uri="{FF2B5EF4-FFF2-40B4-BE49-F238E27FC236}">
                <a16:creationId xmlns:a16="http://schemas.microsoft.com/office/drawing/2014/main" id="{32DCA893-B5E8-3840-C3DF-266FC64CB45E}"/>
              </a:ext>
            </a:extLst>
          </p:cNvPr>
          <p:cNvGrpSpPr/>
          <p:nvPr/>
        </p:nvGrpSpPr>
        <p:grpSpPr>
          <a:xfrm>
            <a:off x="381000" y="6469668"/>
            <a:ext cx="1413509" cy="197311"/>
            <a:chOff x="381000" y="6469668"/>
            <a:chExt cx="1413509" cy="197311"/>
          </a:xfrm>
        </p:grpSpPr>
        <p:cxnSp>
          <p:nvCxnSpPr>
            <p:cNvPr id="11" name="Straight Connector 10">
              <a:extLst>
                <a:ext uri="{FF2B5EF4-FFF2-40B4-BE49-F238E27FC236}">
                  <a16:creationId xmlns:a16="http://schemas.microsoft.com/office/drawing/2014/main" id="{293D822C-E815-7D74-13F6-09DDEFE4B761}"/>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0637A74-3C85-6C1A-62EC-82F072569B65}"/>
                </a:ext>
              </a:extLst>
            </p:cNvPr>
            <p:cNvGrpSpPr/>
            <p:nvPr userDrawn="1"/>
          </p:nvGrpSpPr>
          <p:grpSpPr>
            <a:xfrm>
              <a:off x="381000" y="6469668"/>
              <a:ext cx="685933" cy="184113"/>
              <a:chOff x="9563100" y="1673029"/>
              <a:chExt cx="1389888" cy="373063"/>
            </a:xfrm>
          </p:grpSpPr>
          <p:pic>
            <p:nvPicPr>
              <p:cNvPr id="14" name="Picture 13">
                <a:extLst>
                  <a:ext uri="{FF2B5EF4-FFF2-40B4-BE49-F238E27FC236}">
                    <a16:creationId xmlns:a16="http://schemas.microsoft.com/office/drawing/2014/main" id="{1A101E29-329D-6509-9487-E46BCA9BEAE7}"/>
                  </a:ext>
                </a:extLst>
              </p:cNvPr>
              <p:cNvPicPr/>
              <p:nvPr/>
            </p:nvPicPr>
            <p:blipFill>
              <a:blip r:embed="rId13"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5" name="Freeform 5">
                <a:extLst>
                  <a:ext uri="{FF2B5EF4-FFF2-40B4-BE49-F238E27FC236}">
                    <a16:creationId xmlns:a16="http://schemas.microsoft.com/office/drawing/2014/main" id="{357F09DA-2E35-E01B-2079-E9B86E79B118}"/>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pic>
          <p:nvPicPr>
            <p:cNvPr id="13" name="Picture 5" descr="FedEx-Logo-PNG-Transparent - National Weather Association Foundation">
              <a:extLst>
                <a:ext uri="{FF2B5EF4-FFF2-40B4-BE49-F238E27FC236}">
                  <a16:creationId xmlns:a16="http://schemas.microsoft.com/office/drawing/2014/main" id="{7667D186-2809-8E33-2587-9E85894AB19C}"/>
                </a:ext>
              </a:extLst>
            </p:cNvPr>
            <p:cNvPicPr/>
            <p:nvPr/>
          </p:nvPicPr>
          <p:blipFill>
            <a:blip r:embed="rId14" cstate="email">
              <a:extLst>
                <a:ext uri="{28A0092B-C50C-407E-A947-70E740481C1C}">
                  <a14:useLocalDpi xmlns:a14="http://schemas.microsoft.com/office/drawing/2010/main"/>
                </a:ext>
              </a:extLst>
            </a:blip>
            <a:srcRect/>
            <a:stretch>
              <a:fillRect/>
            </a:stretch>
          </p:blipFill>
          <p:spPr bwMode="auto">
            <a:xfrm>
              <a:off x="1248318" y="6487198"/>
              <a:ext cx="546191" cy="1754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846113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Lst>
  <p:txStyles>
    <p:titleStyle>
      <a:lvl1pPr algn="l" defTabSz="914400" rtl="0" eaLnBrk="1" latinLnBrk="0" hangingPunct="1">
        <a:lnSpc>
          <a:spcPct val="110000"/>
        </a:lnSpc>
        <a:spcBef>
          <a:spcPct val="0"/>
        </a:spcBef>
        <a:buNone/>
        <a:defRPr sz="3800" b="0" i="0" kern="1200">
          <a:solidFill>
            <a:schemeClr val="tx2"/>
          </a:solidFill>
          <a:latin typeface="FedEx Sans Light" panose="020B0403020203020204" pitchFamily="34" charset="0"/>
          <a:ea typeface="FedEx Sans Light" panose="020B0403020203020204" pitchFamily="34" charset="0"/>
          <a:cs typeface="FedEx Sans Light" panose="020B0403020203020204" pitchFamily="34" charset="0"/>
        </a:defRPr>
      </a:lvl1pPr>
    </p:titleStyle>
    <p:bodyStyle>
      <a:lvl1pPr marL="0" indent="0" algn="l" defTabSz="914400" rtl="0" eaLnBrk="1" latinLnBrk="0" hangingPunct="1">
        <a:lnSpc>
          <a:spcPct val="130000"/>
        </a:lnSpc>
        <a:spcBef>
          <a:spcPts val="0"/>
        </a:spcBef>
        <a:spcAft>
          <a:spcPts val="1200"/>
        </a:spcAft>
        <a:buFont typeface="Arial" panose="020B0604020202020204" pitchFamily="34" charset="0"/>
        <a:buNone/>
        <a:tabLst/>
        <a:defRPr sz="2200" b="0" i="0" kern="1200">
          <a:solidFill>
            <a:schemeClr val="tx1"/>
          </a:solidFill>
          <a:latin typeface="FedEx Sans" panose="020B0603020203020204" pitchFamily="34" charset="0"/>
          <a:ea typeface="FedEx Sans" panose="020B0603020203020204" pitchFamily="34" charset="0"/>
          <a:cs typeface="FedEx Sans" panose="020B0603020203020204" pitchFamily="34" charset="0"/>
        </a:defRPr>
      </a:lvl1pPr>
      <a:lvl2pPr marL="0" indent="0" algn="l" defTabSz="914400" rtl="0" eaLnBrk="1" latinLnBrk="0" hangingPunct="1">
        <a:lnSpc>
          <a:spcPct val="130000"/>
        </a:lnSpc>
        <a:spcBef>
          <a:spcPts val="0"/>
        </a:spcBef>
        <a:spcAft>
          <a:spcPts val="300"/>
        </a:spcAft>
        <a:buFont typeface="Arial" panose="020B0604020202020204" pitchFamily="34" charset="0"/>
        <a:buNone/>
        <a:defRPr sz="1600" b="1" i="0" kern="1200">
          <a:solidFill>
            <a:schemeClr val="tx1"/>
          </a:solidFill>
          <a:latin typeface="FedEx Sans" panose="020B0603020203020204" pitchFamily="34" charset="0"/>
          <a:ea typeface="FedEx Sans" panose="020B0603020203020204" pitchFamily="34" charset="0"/>
          <a:cs typeface="FedEx Sans" panose="020B0603020203020204" pitchFamily="34" charset="0"/>
        </a:defRPr>
      </a:lvl2pPr>
      <a:lvl3pPr marL="0" indent="0" algn="l" defTabSz="914400" rtl="0" eaLnBrk="1" latinLnBrk="0" hangingPunct="1">
        <a:lnSpc>
          <a:spcPct val="130000"/>
        </a:lnSpc>
        <a:spcBef>
          <a:spcPts val="0"/>
        </a:spcBef>
        <a:spcAft>
          <a:spcPts val="600"/>
        </a:spcAft>
        <a:buFont typeface="Arial" panose="020B0604020202020204" pitchFamily="34" charset="0"/>
        <a:buNone/>
        <a:defRPr sz="1600" b="0" i="0" kern="1200">
          <a:solidFill>
            <a:schemeClr val="tx1"/>
          </a:solidFill>
          <a:latin typeface="FedEx Sans" panose="020B0603020203020204" pitchFamily="34" charset="0"/>
          <a:ea typeface="FedEx Sans" panose="020B0603020203020204" pitchFamily="34" charset="0"/>
          <a:cs typeface="FedEx Sans" panose="020B0603020203020204" pitchFamily="34" charset="0"/>
        </a:defRPr>
      </a:lvl3pPr>
      <a:lvl4pPr marL="219456" indent="-219456" algn="l" defTabSz="914400" rtl="0" eaLnBrk="1" latinLnBrk="0" hangingPunct="1">
        <a:lnSpc>
          <a:spcPct val="13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438912" indent="-219456" algn="l" defTabSz="914400" rtl="0" eaLnBrk="1" latinLnBrk="0" hangingPunct="1">
        <a:lnSpc>
          <a:spcPct val="130000"/>
        </a:lnSpc>
        <a:spcBef>
          <a:spcPts val="0"/>
        </a:spcBef>
        <a:spcAft>
          <a:spcPts val="600"/>
        </a:spcAft>
        <a:buFont typeface="System Font Regular"/>
        <a:buChar char="–"/>
        <a:defRPr sz="1600" kern="1200">
          <a:solidFill>
            <a:schemeClr val="tx1"/>
          </a:solidFill>
          <a:latin typeface="+mn-lt"/>
          <a:ea typeface="+mn-ea"/>
          <a:cs typeface="+mn-cs"/>
        </a:defRPr>
      </a:lvl5pPr>
      <a:lvl6pPr marL="658368" indent="-219456" algn="l" defTabSz="914400" rtl="0" eaLnBrk="1" latinLnBrk="0" hangingPunct="1">
        <a:lnSpc>
          <a:spcPct val="130000"/>
        </a:lnSpc>
        <a:spcBef>
          <a:spcPts val="0"/>
        </a:spcBef>
        <a:spcAft>
          <a:spcPts val="600"/>
        </a:spcAft>
        <a:buFont typeface="System Font Regular"/>
        <a:buChar char="&gt;"/>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b="1" kern="1200">
          <a:solidFill>
            <a:schemeClr val="tx1"/>
          </a:solidFill>
          <a:latin typeface="+mn-lt"/>
          <a:ea typeface="+mn-ea"/>
          <a:cs typeface="+mn-cs"/>
        </a:defRPr>
      </a:lvl1pPr>
      <a:lvl2pPr marL="0" algn="l" defTabSz="914400" rtl="0" eaLnBrk="1" latinLnBrk="0" hangingPunct="1">
        <a:defRPr sz="1000" kern="1200">
          <a:solidFill>
            <a:schemeClr val="tx1"/>
          </a:solidFill>
          <a:latin typeface="+mn-lt"/>
          <a:ea typeface="+mn-ea"/>
          <a:cs typeface="+mn-cs"/>
        </a:defRPr>
      </a:lvl2pPr>
      <a:lvl3pPr marL="0" algn="l" defTabSz="914400" rtl="0" eaLnBrk="1" latinLnBrk="0" hangingPunct="1">
        <a:defRPr sz="1000" kern="1200">
          <a:solidFill>
            <a:schemeClr val="tx1"/>
          </a:solidFill>
          <a:latin typeface="+mn-lt"/>
          <a:ea typeface="+mn-ea"/>
          <a:cs typeface="+mn-cs"/>
        </a:defRPr>
      </a:lvl3pPr>
      <a:lvl4pPr marL="0" algn="l" defTabSz="914400" rtl="0" eaLnBrk="1" latinLnBrk="0" hangingPunct="1">
        <a:defRPr sz="1000" kern="1200">
          <a:solidFill>
            <a:schemeClr val="tx1"/>
          </a:solidFill>
          <a:latin typeface="+mn-lt"/>
          <a:ea typeface="+mn-ea"/>
          <a:cs typeface="+mn-cs"/>
        </a:defRPr>
      </a:lvl4pPr>
      <a:lvl5pPr marL="0" algn="l" defTabSz="914400" rtl="0" eaLnBrk="1" latinLnBrk="0" hangingPunct="1">
        <a:defRPr sz="1000" kern="1200">
          <a:solidFill>
            <a:schemeClr val="tx1"/>
          </a:solidFill>
          <a:latin typeface="+mn-lt"/>
          <a:ea typeface="+mn-ea"/>
          <a:cs typeface="+mn-cs"/>
        </a:defRPr>
      </a:lvl5pPr>
      <a:lvl6pPr marL="0" algn="l" defTabSz="914400" rtl="0" eaLnBrk="1" latinLnBrk="0" hangingPunct="1">
        <a:defRPr sz="1000" kern="1200">
          <a:solidFill>
            <a:schemeClr val="tx1"/>
          </a:solidFill>
          <a:latin typeface="+mn-lt"/>
          <a:ea typeface="+mn-ea"/>
          <a:cs typeface="+mn-cs"/>
        </a:defRPr>
      </a:lvl6pPr>
      <a:lvl7pPr marL="0" algn="l" defTabSz="914400" rtl="0" eaLnBrk="1" latinLnBrk="0" hangingPunct="1">
        <a:defRPr sz="1000" kern="1200">
          <a:solidFill>
            <a:schemeClr val="tx1"/>
          </a:solidFill>
          <a:latin typeface="+mn-lt"/>
          <a:ea typeface="+mn-ea"/>
          <a:cs typeface="+mn-cs"/>
        </a:defRPr>
      </a:lvl7pPr>
      <a:lvl8pPr marL="0" algn="l" defTabSz="914400" rtl="0" eaLnBrk="1" latinLnBrk="0" hangingPunct="1">
        <a:defRPr sz="1000" kern="1200">
          <a:solidFill>
            <a:schemeClr val="tx1"/>
          </a:solidFill>
          <a:latin typeface="+mn-lt"/>
          <a:ea typeface="+mn-ea"/>
          <a:cs typeface="+mn-cs"/>
        </a:defRPr>
      </a:lvl8pPr>
      <a:lvl9pPr marL="0" algn="l" defTabSz="914400" rtl="0" eaLnBrk="1" latinLnBrk="0" hangingPunct="1">
        <a:defRPr sz="10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92">
          <p15:clr>
            <a:srgbClr val="5ACBF0"/>
          </p15:clr>
        </p15:guide>
        <p15:guide id="2" pos="3912">
          <p15:clr>
            <a:srgbClr val="5ACBF0"/>
          </p15:clr>
        </p15:guide>
        <p15:guide id="3" orient="horz" pos="4008">
          <p15:clr>
            <a:srgbClr val="A4A3A4"/>
          </p15:clr>
        </p15:guide>
        <p15:guide id="4" pos="3768">
          <p15:clr>
            <a:srgbClr val="5ACBF0"/>
          </p15:clr>
        </p15:guide>
        <p15:guide id="5" pos="360">
          <p15:clr>
            <a:srgbClr val="F26B43"/>
          </p15:clr>
        </p15:guide>
        <p15:guide id="6" pos="7320">
          <p15:clr>
            <a:srgbClr val="C35EA4"/>
          </p15:clr>
        </p15:guide>
        <p15:guide id="7" pos="6144">
          <p15:clr>
            <a:srgbClr val="F26B43"/>
          </p15:clr>
        </p15:guide>
        <p15:guide id="8" pos="6288">
          <p15:clr>
            <a:srgbClr val="5ACBF0"/>
          </p15:clr>
        </p15:guide>
        <p15:guide id="9" pos="4944">
          <p15:clr>
            <a:srgbClr val="5ACBF0"/>
          </p15:clr>
        </p15:guide>
        <p15:guide id="10" pos="5088">
          <p15:clr>
            <a:srgbClr val="5ACBF0"/>
          </p15:clr>
        </p15:guide>
        <p15:guide id="11" pos="1560">
          <p15:clr>
            <a:srgbClr val="5ACBF0"/>
          </p15:clr>
        </p15:guide>
        <p15:guide id="12" pos="2592">
          <p15:clr>
            <a:srgbClr val="5ACBF0"/>
          </p15:clr>
        </p15:guide>
        <p15:guide id="13" pos="2736">
          <p15:clr>
            <a:srgbClr val="5ACBF0"/>
          </p15:clr>
        </p15:guide>
        <p15:guide id="14" orient="horz" pos="360">
          <p15:clr>
            <a:srgbClr val="C35EA4"/>
          </p15:clr>
        </p15:guide>
        <p15:guide id="15" orient="horz" pos="4152">
          <p15:clr>
            <a:srgbClr val="A4A3A4"/>
          </p15:clr>
        </p15:guide>
        <p15:guide id="16" orient="horz" pos="3792">
          <p15:clr>
            <a:srgbClr val="F26B43"/>
          </p15:clr>
        </p15:guide>
        <p15:guide id="17" orient="horz" pos="3840">
          <p15:clr>
            <a:srgbClr val="C35EA4"/>
          </p15:clr>
        </p15:guide>
        <p15:guide id="18" orient="horz" pos="3936">
          <p15:clr>
            <a:srgbClr val="C35EA4"/>
          </p15:clr>
        </p15:guide>
        <p15:guide id="19" orient="horz" pos="744">
          <p15:clr>
            <a:srgbClr val="FDE53C"/>
          </p15:clr>
        </p15:guide>
        <p15:guide id="20" orient="horz" pos="1056">
          <p15:clr>
            <a:srgbClr val="FDE53C"/>
          </p15:clr>
        </p15:guide>
        <p15:guide id="21" orient="horz" pos="960">
          <p15:clr>
            <a:srgbClr val="C35EA4"/>
          </p15:clr>
        </p15:guide>
        <p15:guide id="22" orient="horz" pos="129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3B491E2-282B-BF41-D982-D33D70943412}"/>
              </a:ext>
            </a:extLst>
          </p:cNvPr>
          <p:cNvGraphicFramePr>
            <a:graphicFrameLocks noChangeAspect="1"/>
          </p:cNvGraphicFramePr>
          <p:nvPr>
            <p:custDataLst>
              <p:tags r:id="rId32"/>
            </p:custDataLst>
            <p:extLst>
              <p:ext uri="{D42A27DB-BD31-4B8C-83A1-F6EECF244321}">
                <p14:modId xmlns:p14="http://schemas.microsoft.com/office/powerpoint/2010/main" val="1931009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59" imgH="360" progId="TCLayout.ActiveDocument.1">
                  <p:embed/>
                </p:oleObj>
              </mc:Choice>
              <mc:Fallback>
                <p:oleObj name="think-cell Slide" r:id="rId33" imgW="359" imgH="360" progId="TCLayout.ActiveDocument.1">
                  <p:embed/>
                  <p:pic>
                    <p:nvPicPr>
                      <p:cNvPr id="6" name="think-cell data - do not delete" hidden="1">
                        <a:extLst>
                          <a:ext uri="{FF2B5EF4-FFF2-40B4-BE49-F238E27FC236}">
                            <a16:creationId xmlns:a16="http://schemas.microsoft.com/office/drawing/2014/main" id="{33B491E2-282B-BF41-D982-D33D7094341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567A189F-CDB6-4881-855E-11E780CE46B1}"/>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8" name="Footer Placeholder 3">
            <a:extLst>
              <a:ext uri="{FF2B5EF4-FFF2-40B4-BE49-F238E27FC236}">
                <a16:creationId xmlns:a16="http://schemas.microsoft.com/office/drawing/2014/main" id="{2906F1C7-2106-7A4E-E60B-4842562A790A}"/>
              </a:ext>
            </a:extLst>
          </p:cNvPr>
          <p:cNvSpPr txBox="1">
            <a:spLocks/>
          </p:cNvSpPr>
          <p:nvPr/>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sp>
        <p:nvSpPr>
          <p:cNvPr id="10" name="Footer Placeholder 3">
            <a:extLst>
              <a:ext uri="{FF2B5EF4-FFF2-40B4-BE49-F238E27FC236}">
                <a16:creationId xmlns:a16="http://schemas.microsoft.com/office/drawing/2014/main" id="{A2631DA0-6FEE-933D-F491-443AD57AF14C}"/>
              </a:ext>
            </a:extLst>
          </p:cNvPr>
          <p:cNvSpPr txBox="1">
            <a:spLocks/>
          </p:cNvSpPr>
          <p:nvPr/>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grpSp>
        <p:nvGrpSpPr>
          <p:cNvPr id="4" name="Group 3">
            <a:extLst>
              <a:ext uri="{FF2B5EF4-FFF2-40B4-BE49-F238E27FC236}">
                <a16:creationId xmlns:a16="http://schemas.microsoft.com/office/drawing/2014/main" id="{37607B85-B38C-72DB-7EAC-52E3A2F7EADF}"/>
              </a:ext>
            </a:extLst>
          </p:cNvPr>
          <p:cNvGrpSpPr/>
          <p:nvPr/>
        </p:nvGrpSpPr>
        <p:grpSpPr>
          <a:xfrm>
            <a:off x="381000" y="6469668"/>
            <a:ext cx="1413509" cy="197311"/>
            <a:chOff x="381000" y="6469668"/>
            <a:chExt cx="1413509" cy="197311"/>
          </a:xfrm>
        </p:grpSpPr>
        <p:cxnSp>
          <p:nvCxnSpPr>
            <p:cNvPr id="5" name="Straight Connector 4">
              <a:extLst>
                <a:ext uri="{FF2B5EF4-FFF2-40B4-BE49-F238E27FC236}">
                  <a16:creationId xmlns:a16="http://schemas.microsoft.com/office/drawing/2014/main" id="{14FEA12A-C8D2-10E4-FEED-427595640DB2}"/>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C78AC7A-A125-CBF2-AE0D-85E49362F615}"/>
                </a:ext>
              </a:extLst>
            </p:cNvPr>
            <p:cNvGrpSpPr/>
            <p:nvPr userDrawn="1"/>
          </p:nvGrpSpPr>
          <p:grpSpPr>
            <a:xfrm>
              <a:off x="381000" y="6469668"/>
              <a:ext cx="685933" cy="184113"/>
              <a:chOff x="9563100" y="1673029"/>
              <a:chExt cx="1389888" cy="373063"/>
            </a:xfrm>
          </p:grpSpPr>
          <p:pic>
            <p:nvPicPr>
              <p:cNvPr id="11" name="Picture 10">
                <a:extLst>
                  <a:ext uri="{FF2B5EF4-FFF2-40B4-BE49-F238E27FC236}">
                    <a16:creationId xmlns:a16="http://schemas.microsoft.com/office/drawing/2014/main" id="{D43D5CE6-2206-A5D4-4FEE-7285E7949A6A}"/>
                  </a:ext>
                </a:extLst>
              </p:cNvPr>
              <p:cNvPicPr/>
              <p:nvPr/>
            </p:nvPicPr>
            <p:blipFill>
              <a:blip r:embed="rId35"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2" name="Freeform 5">
                <a:extLst>
                  <a:ext uri="{FF2B5EF4-FFF2-40B4-BE49-F238E27FC236}">
                    <a16:creationId xmlns:a16="http://schemas.microsoft.com/office/drawing/2014/main" id="{019D3B6E-2026-3612-C5CB-BC5CE8EF2853}"/>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pic>
          <p:nvPicPr>
            <p:cNvPr id="9" name="Picture 5" descr="FedEx-Logo-PNG-Transparent - National Weather Association Foundation">
              <a:extLst>
                <a:ext uri="{FF2B5EF4-FFF2-40B4-BE49-F238E27FC236}">
                  <a16:creationId xmlns:a16="http://schemas.microsoft.com/office/drawing/2014/main" id="{52605C79-2571-4AEA-E9FA-904E04C90833}"/>
                </a:ext>
              </a:extLst>
            </p:cNvPr>
            <p:cNvPicPr/>
            <p:nvPr/>
          </p:nvPicPr>
          <p:blipFill>
            <a:blip r:embed="rId36" cstate="email">
              <a:extLst>
                <a:ext uri="{28A0092B-C50C-407E-A947-70E740481C1C}">
                  <a14:useLocalDpi xmlns:a14="http://schemas.microsoft.com/office/drawing/2010/main"/>
                </a:ext>
              </a:extLst>
            </a:blip>
            <a:srcRect/>
            <a:stretch>
              <a:fillRect/>
            </a:stretch>
          </p:blipFill>
          <p:spPr bwMode="auto">
            <a:xfrm>
              <a:off x="1248318" y="6487198"/>
              <a:ext cx="546191" cy="1754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114540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Lst>
  <p:hf hdr="0" ftr="0" dt="0"/>
  <p:txStyles>
    <p:title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p:custDataLst>
              <p:tags r:id="rId22"/>
            </p:custDataLst>
            <p:extLst>
              <p:ext uri="{D42A27DB-BD31-4B8C-83A1-F6EECF244321}">
                <p14:modId xmlns:p14="http://schemas.microsoft.com/office/powerpoint/2010/main" val="3560100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413" imgH="416" progId="TCLayout.ActiveDocument.1">
                  <p:embed/>
                </p:oleObj>
              </mc:Choice>
              <mc:Fallback>
                <p:oleObj name="think-cell Slide" r:id="rId42"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grpSp>
        <p:nvGrpSpPr>
          <p:cNvPr id="14" name="Group 13">
            <a:extLst>
              <a:ext uri="{FF2B5EF4-FFF2-40B4-BE49-F238E27FC236}">
                <a16:creationId xmlns:a16="http://schemas.microsoft.com/office/drawing/2014/main" id="{18E3B903-1986-EDDF-ABE0-990D15276FE9}"/>
              </a:ext>
            </a:extLst>
          </p:cNvPr>
          <p:cNvGrpSpPr/>
          <p:nvPr/>
        </p:nvGrpSpPr>
        <p:grpSpPr bwMode="ltGray">
          <a:xfrm rot="5400000">
            <a:off x="1447420" y="6328039"/>
            <a:ext cx="142119" cy="512688"/>
            <a:chOff x="547687" y="1709096"/>
            <a:chExt cx="869059" cy="3135076"/>
          </a:xfrm>
        </p:grpSpPr>
        <p:sp>
          <p:nvSpPr>
            <p:cNvPr id="15" name="Freeform: Shape 14">
              <a:extLst>
                <a:ext uri="{FF2B5EF4-FFF2-40B4-BE49-F238E27FC236}">
                  <a16:creationId xmlns:a16="http://schemas.microsoft.com/office/drawing/2014/main" id="{D926C721-A90C-321F-46C4-293FB4473267}"/>
                </a:ext>
              </a:extLst>
            </p:cNvPr>
            <p:cNvSpPr/>
            <p:nvPr/>
          </p:nvSpPr>
          <p:spPr bwMode="ltGray">
            <a:xfrm rot="16200000">
              <a:off x="751441" y="2107890"/>
              <a:ext cx="724255" cy="526259"/>
            </a:xfrm>
            <a:custGeom>
              <a:avLst/>
              <a:gdLst>
                <a:gd name="connsiteX0" fmla="*/ 360685 w 551879"/>
                <a:gd name="connsiteY0" fmla="*/ 400805 h 401007"/>
                <a:gd name="connsiteX1" fmla="*/ 272184 w 551879"/>
                <a:gd name="connsiteY1" fmla="*/ 302608 h 401007"/>
                <a:gd name="connsiteX2" fmla="*/ 184450 w 551879"/>
                <a:gd name="connsiteY2" fmla="*/ 400805 h 401007"/>
                <a:gd name="connsiteX3" fmla="*/ -46 w 551879"/>
                <a:gd name="connsiteY3" fmla="*/ 400805 h 401007"/>
                <a:gd name="connsiteX4" fmla="*/ 180351 w 551879"/>
                <a:gd name="connsiteY4" fmla="*/ 200307 h 401007"/>
                <a:gd name="connsiteX5" fmla="*/ -46 w 551879"/>
                <a:gd name="connsiteY5" fmla="*/ -203 h 401007"/>
                <a:gd name="connsiteX6" fmla="*/ 190260 w 551879"/>
                <a:gd name="connsiteY6" fmla="*/ -203 h 401007"/>
                <a:gd name="connsiteX7" fmla="*/ 279628 w 551879"/>
                <a:gd name="connsiteY7" fmla="*/ 97173 h 401007"/>
                <a:gd name="connsiteX8" fmla="*/ 365664 w 551879"/>
                <a:gd name="connsiteY8" fmla="*/ -203 h 401007"/>
                <a:gd name="connsiteX9" fmla="*/ 549369 w 551879"/>
                <a:gd name="connsiteY9" fmla="*/ -203 h 401007"/>
                <a:gd name="connsiteX10" fmla="*/ 369827 w 551879"/>
                <a:gd name="connsiteY10" fmla="*/ 199474 h 401007"/>
                <a:gd name="connsiteX11" fmla="*/ 551834 w 551879"/>
                <a:gd name="connsiteY11" fmla="*/ 400805 h 4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879" h="401007">
                  <a:moveTo>
                    <a:pt x="360685" y="400805"/>
                  </a:moveTo>
                  <a:lnTo>
                    <a:pt x="272184" y="302608"/>
                  </a:lnTo>
                  <a:lnTo>
                    <a:pt x="184450" y="400805"/>
                  </a:lnTo>
                  <a:lnTo>
                    <a:pt x="-46" y="400805"/>
                  </a:lnTo>
                  <a:lnTo>
                    <a:pt x="180351" y="200307"/>
                  </a:lnTo>
                  <a:lnTo>
                    <a:pt x="-46" y="-203"/>
                  </a:lnTo>
                  <a:lnTo>
                    <a:pt x="190260" y="-203"/>
                  </a:lnTo>
                  <a:lnTo>
                    <a:pt x="279628" y="97173"/>
                  </a:lnTo>
                  <a:lnTo>
                    <a:pt x="365664" y="-203"/>
                  </a:lnTo>
                  <a:lnTo>
                    <a:pt x="549369" y="-203"/>
                  </a:lnTo>
                  <a:lnTo>
                    <a:pt x="369827" y="199474"/>
                  </a:lnTo>
                  <a:lnTo>
                    <a:pt x="551834" y="400805"/>
                  </a:lnTo>
                  <a:close/>
                </a:path>
              </a:pathLst>
            </a:custGeom>
            <a:solidFill>
              <a:srgbClr val="F36717"/>
            </a:solidFill>
            <a:ln w="12769" cap="flat">
              <a:noFill/>
              <a:prstDash val="solid"/>
              <a:miter/>
            </a:ln>
          </p:spPr>
          <p:txBody>
            <a:bodyPr rtlCol="0" anchor="ctr"/>
            <a:lstStyle/>
            <a:p>
              <a:pPr rtl="0"/>
              <a:endParaRPr lang="en-US"/>
            </a:p>
          </p:txBody>
        </p:sp>
        <p:sp>
          <p:nvSpPr>
            <p:cNvPr id="17" name="Freeform: Shape 16">
              <a:extLst>
                <a:ext uri="{FF2B5EF4-FFF2-40B4-BE49-F238E27FC236}">
                  <a16:creationId xmlns:a16="http://schemas.microsoft.com/office/drawing/2014/main" id="{FCE51BDA-F92C-B6F4-4904-646CBCBBEFD0}"/>
                </a:ext>
              </a:extLst>
            </p:cNvPr>
            <p:cNvSpPr/>
            <p:nvPr/>
          </p:nvSpPr>
          <p:spPr bwMode="ltGray">
            <a:xfrm rot="16200000">
              <a:off x="729580" y="2551248"/>
              <a:ext cx="465224" cy="829009"/>
            </a:xfrm>
            <a:custGeom>
              <a:avLst/>
              <a:gdLst>
                <a:gd name="connsiteX0" fmla="*/ -46 w 354499"/>
                <a:gd name="connsiteY0" fmla="*/ 631499 h 631701"/>
                <a:gd name="connsiteX1" fmla="*/ -46 w 354499"/>
                <a:gd name="connsiteY1" fmla="*/ -203 h 631701"/>
                <a:gd name="connsiteX2" fmla="*/ 354454 w 354499"/>
                <a:gd name="connsiteY2" fmla="*/ -203 h 631701"/>
                <a:gd name="connsiteX3" fmla="*/ 354454 w 354499"/>
                <a:gd name="connsiteY3" fmla="*/ 140606 h 631701"/>
                <a:gd name="connsiteX4" fmla="*/ 150102 w 354499"/>
                <a:gd name="connsiteY4" fmla="*/ 140606 h 631701"/>
                <a:gd name="connsiteX5" fmla="*/ 150102 w 354499"/>
                <a:gd name="connsiteY5" fmla="*/ 230492 h 631701"/>
                <a:gd name="connsiteX6" fmla="*/ 354454 w 354499"/>
                <a:gd name="connsiteY6" fmla="*/ 230492 h 631701"/>
                <a:gd name="connsiteX7" fmla="*/ 354454 w 354499"/>
                <a:gd name="connsiteY7" fmla="*/ 365959 h 631701"/>
                <a:gd name="connsiteX8" fmla="*/ 150102 w 354499"/>
                <a:gd name="connsiteY8" fmla="*/ 365959 h 631701"/>
                <a:gd name="connsiteX9" fmla="*/ 150102 w 354499"/>
                <a:gd name="connsiteY9" fmla="*/ 490299 h 631701"/>
                <a:gd name="connsiteX10" fmla="*/ 354454 w 354499"/>
                <a:gd name="connsiteY10" fmla="*/ 490299 h 631701"/>
                <a:gd name="connsiteX11" fmla="*/ 354454 w 354499"/>
                <a:gd name="connsiteY11" fmla="*/ 631499 h 6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499" h="631701">
                  <a:moveTo>
                    <a:pt x="-46" y="631499"/>
                  </a:moveTo>
                  <a:lnTo>
                    <a:pt x="-46" y="-203"/>
                  </a:lnTo>
                  <a:lnTo>
                    <a:pt x="354454" y="-203"/>
                  </a:lnTo>
                  <a:lnTo>
                    <a:pt x="354454" y="140606"/>
                  </a:lnTo>
                  <a:lnTo>
                    <a:pt x="150102" y="140606"/>
                  </a:lnTo>
                  <a:lnTo>
                    <a:pt x="150102" y="230492"/>
                  </a:lnTo>
                  <a:lnTo>
                    <a:pt x="354454" y="230492"/>
                  </a:lnTo>
                  <a:lnTo>
                    <a:pt x="354454" y="365959"/>
                  </a:lnTo>
                  <a:lnTo>
                    <a:pt x="150102" y="365959"/>
                  </a:lnTo>
                  <a:lnTo>
                    <a:pt x="150102" y="490299"/>
                  </a:lnTo>
                  <a:lnTo>
                    <a:pt x="354454" y="490299"/>
                  </a:lnTo>
                  <a:lnTo>
                    <a:pt x="354454" y="631499"/>
                  </a:lnTo>
                  <a:close/>
                </a:path>
              </a:pathLst>
            </a:custGeom>
            <a:solidFill>
              <a:srgbClr val="F36717"/>
            </a:solidFill>
            <a:ln w="12769" cap="flat">
              <a:noFill/>
              <a:prstDash val="solid"/>
              <a:miter/>
            </a:ln>
          </p:spPr>
          <p:txBody>
            <a:bodyPr rtlCol="0" anchor="ctr"/>
            <a:lstStyle/>
            <a:p>
              <a:pPr rtl="0"/>
              <a:endParaRPr lang="en-US"/>
            </a:p>
          </p:txBody>
        </p:sp>
        <p:sp>
          <p:nvSpPr>
            <p:cNvPr id="18" name="Freeform: Shape 17">
              <a:extLst>
                <a:ext uri="{FF2B5EF4-FFF2-40B4-BE49-F238E27FC236}">
                  <a16:creationId xmlns:a16="http://schemas.microsoft.com/office/drawing/2014/main" id="{A4BA551F-3545-815D-8A5A-163DE1788FC8}"/>
                </a:ext>
              </a:extLst>
            </p:cNvPr>
            <p:cNvSpPr/>
            <p:nvPr/>
          </p:nvSpPr>
          <p:spPr bwMode="ltGray">
            <a:xfrm rot="16200000">
              <a:off x="154316" y="3591738"/>
              <a:ext cx="1645809" cy="859059"/>
            </a:xfrm>
            <a:custGeom>
              <a:avLst/>
              <a:gdLst>
                <a:gd name="connsiteX0" fmla="*/ 1104518 w 1254099"/>
                <a:gd name="connsiteY0" fmla="*/ -203 h 654599"/>
                <a:gd name="connsiteX1" fmla="*/ 1104518 w 1254099"/>
                <a:gd name="connsiteY1" fmla="*/ 258316 h 654599"/>
                <a:gd name="connsiteX2" fmla="*/ 1102871 w 1254099"/>
                <a:gd name="connsiteY2" fmla="*/ 258316 h 654599"/>
                <a:gd name="connsiteX3" fmla="*/ 980418 w 1254099"/>
                <a:gd name="connsiteY3" fmla="*/ 207582 h 654599"/>
                <a:gd name="connsiteX4" fmla="*/ 782068 w 1254099"/>
                <a:gd name="connsiteY4" fmla="*/ 361084 h 654599"/>
                <a:gd name="connsiteX5" fmla="*/ 562585 w 1254099"/>
                <a:gd name="connsiteY5" fmla="*/ 205789 h 654599"/>
                <a:gd name="connsiteX6" fmla="*/ 359893 w 1254099"/>
                <a:gd name="connsiteY6" fmla="*/ 313255 h 654599"/>
                <a:gd name="connsiteX7" fmla="*/ 359893 w 1254099"/>
                <a:gd name="connsiteY7" fmla="*/ 230480 h 654599"/>
                <a:gd name="connsiteX8" fmla="*/ 169600 w 1254099"/>
                <a:gd name="connsiteY8" fmla="*/ 230480 h 654599"/>
                <a:gd name="connsiteX9" fmla="*/ 169600 w 1254099"/>
                <a:gd name="connsiteY9" fmla="*/ 140606 h 654599"/>
                <a:gd name="connsiteX10" fmla="*/ 377271 w 1254099"/>
                <a:gd name="connsiteY10" fmla="*/ 140606 h 654599"/>
                <a:gd name="connsiteX11" fmla="*/ 377271 w 1254099"/>
                <a:gd name="connsiteY11" fmla="*/ -203 h 654599"/>
                <a:gd name="connsiteX12" fmla="*/ -46 w 1254099"/>
                <a:gd name="connsiteY12" fmla="*/ -203 h 654599"/>
                <a:gd name="connsiteX13" fmla="*/ -46 w 1254099"/>
                <a:gd name="connsiteY13" fmla="*/ 631500 h 654599"/>
                <a:gd name="connsiteX14" fmla="*/ 169600 w 1254099"/>
                <a:gd name="connsiteY14" fmla="*/ 631500 h 654599"/>
                <a:gd name="connsiteX15" fmla="*/ 169600 w 1254099"/>
                <a:gd name="connsiteY15" fmla="*/ 365959 h 654599"/>
                <a:gd name="connsiteX16" fmla="*/ 338671 w 1254099"/>
                <a:gd name="connsiteY16" fmla="*/ 365959 h 654599"/>
                <a:gd name="connsiteX17" fmla="*/ 330933 w 1254099"/>
                <a:gd name="connsiteY17" fmla="*/ 428388 h 654599"/>
                <a:gd name="connsiteX18" fmla="*/ 562585 w 1254099"/>
                <a:gd name="connsiteY18" fmla="*/ 652592 h 654599"/>
                <a:gd name="connsiteX19" fmla="*/ 781864 w 1254099"/>
                <a:gd name="connsiteY19" fmla="*/ 509420 h 654599"/>
                <a:gd name="connsiteX20" fmla="*/ 636478 w 1254099"/>
                <a:gd name="connsiteY20" fmla="*/ 509420 h 654599"/>
                <a:gd name="connsiteX21" fmla="*/ 562585 w 1254099"/>
                <a:gd name="connsiteY21" fmla="*/ 545465 h 654599"/>
                <a:gd name="connsiteX22" fmla="*/ 477685 w 1254099"/>
                <a:gd name="connsiteY22" fmla="*/ 459495 h 654599"/>
                <a:gd name="connsiteX23" fmla="*/ 773717 w 1254099"/>
                <a:gd name="connsiteY23" fmla="*/ 459495 h 654599"/>
                <a:gd name="connsiteX24" fmla="*/ 982091 w 1254099"/>
                <a:gd name="connsiteY24" fmla="*/ 654397 h 654599"/>
                <a:gd name="connsiteX25" fmla="*/ 1102871 w 1254099"/>
                <a:gd name="connsiteY25" fmla="*/ 590567 h 654599"/>
                <a:gd name="connsiteX26" fmla="*/ 1104518 w 1254099"/>
                <a:gd name="connsiteY26" fmla="*/ 590567 h 654599"/>
                <a:gd name="connsiteX27" fmla="*/ 1104518 w 1254099"/>
                <a:gd name="connsiteY27" fmla="*/ 631500 h 654599"/>
                <a:gd name="connsiteX28" fmla="*/ 1254053 w 1254099"/>
                <a:gd name="connsiteY28" fmla="*/ 631500 h 654599"/>
                <a:gd name="connsiteX29" fmla="*/ 1254053 w 1254099"/>
                <a:gd name="connsiteY29" fmla="*/ -203 h 654599"/>
                <a:gd name="connsiteX30" fmla="*/ 482409 w 1254099"/>
                <a:gd name="connsiteY30" fmla="*/ 367841 h 654599"/>
                <a:gd name="connsiteX31" fmla="*/ 562585 w 1254099"/>
                <a:gd name="connsiteY31" fmla="*/ 301497 h 654599"/>
                <a:gd name="connsiteX32" fmla="*/ 643551 w 1254099"/>
                <a:gd name="connsiteY32" fmla="*/ 367841 h 654599"/>
                <a:gd name="connsiteX33" fmla="*/ 1013770 w 1254099"/>
                <a:gd name="connsiteY33" fmla="*/ 535324 h 654599"/>
                <a:gd name="connsiteX34" fmla="*/ 924388 w 1254099"/>
                <a:gd name="connsiteY34" fmla="*/ 431457 h 654599"/>
                <a:gd name="connsiteX35" fmla="*/ 1013770 w 1254099"/>
                <a:gd name="connsiteY35" fmla="*/ 320252 h 654599"/>
                <a:gd name="connsiteX36" fmla="*/ 1100151 w 1254099"/>
                <a:gd name="connsiteY36" fmla="*/ 431457 h 654599"/>
                <a:gd name="connsiteX37" fmla="*/ 1013770 w 1254099"/>
                <a:gd name="connsiteY37" fmla="*/ 535324 h 65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4099" h="654599">
                  <a:moveTo>
                    <a:pt x="1104518" y="-203"/>
                  </a:moveTo>
                  <a:lnTo>
                    <a:pt x="1104518" y="258316"/>
                  </a:lnTo>
                  <a:lnTo>
                    <a:pt x="1102871" y="258316"/>
                  </a:lnTo>
                  <a:cubicBezTo>
                    <a:pt x="1069761" y="220667"/>
                    <a:pt x="1028391" y="207582"/>
                    <a:pt x="980418" y="207582"/>
                  </a:cubicBezTo>
                  <a:cubicBezTo>
                    <a:pt x="882111" y="207582"/>
                    <a:pt x="808052" y="273699"/>
                    <a:pt x="782068" y="361084"/>
                  </a:cubicBezTo>
                  <a:cubicBezTo>
                    <a:pt x="752406" y="264795"/>
                    <a:pt x="675959" y="205789"/>
                    <a:pt x="562585" y="205789"/>
                  </a:cubicBezTo>
                  <a:cubicBezTo>
                    <a:pt x="470509" y="205789"/>
                    <a:pt x="397842" y="246659"/>
                    <a:pt x="359893" y="313255"/>
                  </a:cubicBezTo>
                  <a:lnTo>
                    <a:pt x="359893" y="230480"/>
                  </a:lnTo>
                  <a:lnTo>
                    <a:pt x="169600" y="230480"/>
                  </a:lnTo>
                  <a:lnTo>
                    <a:pt x="169600" y="140606"/>
                  </a:lnTo>
                  <a:lnTo>
                    <a:pt x="377271" y="140606"/>
                  </a:lnTo>
                  <a:lnTo>
                    <a:pt x="377271" y="-203"/>
                  </a:lnTo>
                  <a:lnTo>
                    <a:pt x="-46" y="-203"/>
                  </a:lnTo>
                  <a:lnTo>
                    <a:pt x="-46" y="631500"/>
                  </a:lnTo>
                  <a:lnTo>
                    <a:pt x="169600" y="631500"/>
                  </a:lnTo>
                  <a:lnTo>
                    <a:pt x="169600" y="365959"/>
                  </a:lnTo>
                  <a:lnTo>
                    <a:pt x="338671" y="365959"/>
                  </a:lnTo>
                  <a:cubicBezTo>
                    <a:pt x="333640" y="385460"/>
                    <a:pt x="330933" y="406349"/>
                    <a:pt x="330933" y="428388"/>
                  </a:cubicBezTo>
                  <a:cubicBezTo>
                    <a:pt x="330933" y="560142"/>
                    <a:pt x="432713" y="652592"/>
                    <a:pt x="562585" y="652592"/>
                  </a:cubicBezTo>
                  <a:cubicBezTo>
                    <a:pt x="671796" y="652592"/>
                    <a:pt x="743787" y="601870"/>
                    <a:pt x="781864" y="509420"/>
                  </a:cubicBezTo>
                  <a:lnTo>
                    <a:pt x="636478" y="509420"/>
                  </a:lnTo>
                  <a:cubicBezTo>
                    <a:pt x="616827" y="537244"/>
                    <a:pt x="601900" y="545465"/>
                    <a:pt x="562585" y="545465"/>
                  </a:cubicBezTo>
                  <a:cubicBezTo>
                    <a:pt x="517013" y="545465"/>
                    <a:pt x="477685" y="506112"/>
                    <a:pt x="477685" y="459495"/>
                  </a:cubicBezTo>
                  <a:lnTo>
                    <a:pt x="773717" y="459495"/>
                  </a:lnTo>
                  <a:cubicBezTo>
                    <a:pt x="786550" y="564132"/>
                    <a:pt x="868972" y="654397"/>
                    <a:pt x="982091" y="654397"/>
                  </a:cubicBezTo>
                  <a:cubicBezTo>
                    <a:pt x="1030880" y="654397"/>
                    <a:pt x="1075571" y="630679"/>
                    <a:pt x="1102871" y="590567"/>
                  </a:cubicBezTo>
                  <a:lnTo>
                    <a:pt x="1104518" y="590567"/>
                  </a:lnTo>
                  <a:lnTo>
                    <a:pt x="1104518" y="631500"/>
                  </a:lnTo>
                  <a:lnTo>
                    <a:pt x="1254053" y="631500"/>
                  </a:lnTo>
                  <a:lnTo>
                    <a:pt x="1254053" y="-203"/>
                  </a:lnTo>
                  <a:close/>
                  <a:moveTo>
                    <a:pt x="482409" y="367841"/>
                  </a:moveTo>
                  <a:cubicBezTo>
                    <a:pt x="491845" y="327729"/>
                    <a:pt x="523320" y="301497"/>
                    <a:pt x="562585" y="301497"/>
                  </a:cubicBezTo>
                  <a:cubicBezTo>
                    <a:pt x="605832" y="301497"/>
                    <a:pt x="635699" y="326920"/>
                    <a:pt x="643551" y="367841"/>
                  </a:cubicBezTo>
                  <a:close/>
                  <a:moveTo>
                    <a:pt x="1013770" y="535324"/>
                  </a:moveTo>
                  <a:cubicBezTo>
                    <a:pt x="958647" y="535324"/>
                    <a:pt x="924388" y="484502"/>
                    <a:pt x="924388" y="431457"/>
                  </a:cubicBezTo>
                  <a:cubicBezTo>
                    <a:pt x="924388" y="374774"/>
                    <a:pt x="954191" y="320252"/>
                    <a:pt x="1013770" y="320252"/>
                  </a:cubicBezTo>
                  <a:cubicBezTo>
                    <a:pt x="1075532" y="320252"/>
                    <a:pt x="1100151" y="374774"/>
                    <a:pt x="1100151" y="431457"/>
                  </a:cubicBezTo>
                  <a:cubicBezTo>
                    <a:pt x="1100151" y="485222"/>
                    <a:pt x="1074077" y="535324"/>
                    <a:pt x="1013770" y="535324"/>
                  </a:cubicBezTo>
                </a:path>
              </a:pathLst>
            </a:custGeom>
            <a:solidFill>
              <a:srgbClr val="4D148C"/>
            </a:solidFill>
            <a:ln w="12769" cap="flat">
              <a:noFill/>
              <a:prstDash val="solid"/>
              <a:miter/>
            </a:ln>
          </p:spPr>
          <p:txBody>
            <a:bodyPr rtlCol="0" anchor="ctr"/>
            <a:lstStyle/>
            <a:p>
              <a:pPr rtl="0"/>
              <a:endParaRPr lang="en-US"/>
            </a:p>
          </p:txBody>
        </p:sp>
        <p:sp>
          <p:nvSpPr>
            <p:cNvPr id="19" name="Freeform: Shape 18">
              <a:extLst>
                <a:ext uri="{FF2B5EF4-FFF2-40B4-BE49-F238E27FC236}">
                  <a16:creationId xmlns:a16="http://schemas.microsoft.com/office/drawing/2014/main" id="{1CF5C8CE-6489-C99A-67B7-29D73D7AEFEE}"/>
                </a:ext>
              </a:extLst>
            </p:cNvPr>
            <p:cNvSpPr/>
            <p:nvPr/>
          </p:nvSpPr>
          <p:spPr bwMode="ltGray">
            <a:xfrm rot="16200000">
              <a:off x="1217402" y="1711254"/>
              <a:ext cx="201502" cy="197186"/>
            </a:xfrm>
            <a:custGeom>
              <a:avLst/>
              <a:gdLst>
                <a:gd name="connsiteX0" fmla="*/ 138789 w 153544"/>
                <a:gd name="connsiteY0" fmla="*/ 74930 h 150255"/>
                <a:gd name="connsiteX1" fmla="*/ 76720 w 153544"/>
                <a:gd name="connsiteY1" fmla="*/ 11920 h 150255"/>
                <a:gd name="connsiteX2" fmla="*/ 14663 w 153544"/>
                <a:gd name="connsiteY2" fmla="*/ 74930 h 150255"/>
                <a:gd name="connsiteX3" fmla="*/ 76720 w 153544"/>
                <a:gd name="connsiteY3" fmla="*/ 137915 h 150255"/>
                <a:gd name="connsiteX4" fmla="*/ 138789 w 153544"/>
                <a:gd name="connsiteY4" fmla="*/ 74930 h 150255"/>
                <a:gd name="connsiteX5" fmla="*/ 60427 w 153544"/>
                <a:gd name="connsiteY5" fmla="*/ 78153 h 150255"/>
                <a:gd name="connsiteX6" fmla="*/ 60427 w 153544"/>
                <a:gd name="connsiteY6" fmla="*/ 119363 h 150255"/>
                <a:gd name="connsiteX7" fmla="*/ 46956 w 153544"/>
                <a:gd name="connsiteY7" fmla="*/ 119363 h 150255"/>
                <a:gd name="connsiteX8" fmla="*/ 46956 w 153544"/>
                <a:gd name="connsiteY8" fmla="*/ 28467 h 150255"/>
                <a:gd name="connsiteX9" fmla="*/ 80410 w 153544"/>
                <a:gd name="connsiteY9" fmla="*/ 28467 h 150255"/>
                <a:gd name="connsiteX10" fmla="*/ 109012 w 153544"/>
                <a:gd name="connsiteY10" fmla="*/ 53512 h 150255"/>
                <a:gd name="connsiteX11" fmla="*/ 93077 w 153544"/>
                <a:gd name="connsiteY11" fmla="*/ 72873 h 150255"/>
                <a:gd name="connsiteX12" fmla="*/ 93077 w 153544"/>
                <a:gd name="connsiteY12" fmla="*/ 73302 h 150255"/>
                <a:gd name="connsiteX13" fmla="*/ 105322 w 153544"/>
                <a:gd name="connsiteY13" fmla="*/ 93914 h 150255"/>
                <a:gd name="connsiteX14" fmla="*/ 111068 w 153544"/>
                <a:gd name="connsiteY14" fmla="*/ 119363 h 150255"/>
                <a:gd name="connsiteX15" fmla="*/ 95120 w 153544"/>
                <a:gd name="connsiteY15" fmla="*/ 119363 h 150255"/>
                <a:gd name="connsiteX16" fmla="*/ 88978 w 153544"/>
                <a:gd name="connsiteY16" fmla="*/ 88673 h 150255"/>
                <a:gd name="connsiteX17" fmla="*/ 73502 w 153544"/>
                <a:gd name="connsiteY17" fmla="*/ 78153 h 150255"/>
                <a:gd name="connsiteX18" fmla="*/ 77128 w 153544"/>
                <a:gd name="connsiteY18" fmla="*/ 66432 h 150255"/>
                <a:gd name="connsiteX19" fmla="*/ 93894 w 153544"/>
                <a:gd name="connsiteY19" fmla="*/ 53512 h 150255"/>
                <a:gd name="connsiteX20" fmla="*/ 77128 w 153544"/>
                <a:gd name="connsiteY20" fmla="*/ 40617 h 150255"/>
                <a:gd name="connsiteX21" fmla="*/ 60427 w 153544"/>
                <a:gd name="connsiteY21" fmla="*/ 40617 h 150255"/>
                <a:gd name="connsiteX22" fmla="*/ 60427 w 153544"/>
                <a:gd name="connsiteY22" fmla="*/ 66432 h 150255"/>
                <a:gd name="connsiteX23" fmla="*/ -46 w 153544"/>
                <a:gd name="connsiteY23" fmla="*/ 74932 h 150255"/>
                <a:gd name="connsiteX24" fmla="*/ 76720 w 153544"/>
                <a:gd name="connsiteY24" fmla="*/ -203 h 150255"/>
                <a:gd name="connsiteX25" fmla="*/ 153499 w 153544"/>
                <a:gd name="connsiteY25" fmla="*/ 74932 h 150255"/>
                <a:gd name="connsiteX26" fmla="*/ 76720 w 153544"/>
                <a:gd name="connsiteY26" fmla="*/ 150053 h 150255"/>
                <a:gd name="connsiteX27" fmla="*/ -46 w 153544"/>
                <a:gd name="connsiteY27" fmla="*/ 74932 h 15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544" h="150255">
                  <a:moveTo>
                    <a:pt x="138789" y="74930"/>
                  </a:moveTo>
                  <a:cubicBezTo>
                    <a:pt x="138789" y="38582"/>
                    <a:pt x="112715" y="11920"/>
                    <a:pt x="76720" y="11920"/>
                  </a:cubicBezTo>
                  <a:cubicBezTo>
                    <a:pt x="40801" y="11920"/>
                    <a:pt x="14663" y="38582"/>
                    <a:pt x="14663" y="74930"/>
                  </a:cubicBezTo>
                  <a:cubicBezTo>
                    <a:pt x="14663" y="111278"/>
                    <a:pt x="40801" y="137915"/>
                    <a:pt x="76720" y="137915"/>
                  </a:cubicBezTo>
                  <a:cubicBezTo>
                    <a:pt x="112715" y="137915"/>
                    <a:pt x="138789" y="111278"/>
                    <a:pt x="138789" y="74930"/>
                  </a:cubicBezTo>
                  <a:moveTo>
                    <a:pt x="60427" y="78153"/>
                  </a:moveTo>
                  <a:lnTo>
                    <a:pt x="60427" y="119363"/>
                  </a:lnTo>
                  <a:lnTo>
                    <a:pt x="46956" y="119363"/>
                  </a:lnTo>
                  <a:lnTo>
                    <a:pt x="46956" y="28467"/>
                  </a:lnTo>
                  <a:lnTo>
                    <a:pt x="80410" y="28467"/>
                  </a:lnTo>
                  <a:cubicBezTo>
                    <a:pt x="99984" y="28467"/>
                    <a:pt x="109012" y="36967"/>
                    <a:pt x="109012" y="53512"/>
                  </a:cubicBezTo>
                  <a:cubicBezTo>
                    <a:pt x="109012" y="63628"/>
                    <a:pt x="102040" y="71711"/>
                    <a:pt x="93077" y="72873"/>
                  </a:cubicBezTo>
                  <a:lnTo>
                    <a:pt x="93077" y="73302"/>
                  </a:lnTo>
                  <a:cubicBezTo>
                    <a:pt x="100814" y="74527"/>
                    <a:pt x="103687" y="81398"/>
                    <a:pt x="105322" y="93914"/>
                  </a:cubicBezTo>
                  <a:cubicBezTo>
                    <a:pt x="106559" y="101972"/>
                    <a:pt x="108196" y="116117"/>
                    <a:pt x="111068" y="119363"/>
                  </a:cubicBezTo>
                  <a:lnTo>
                    <a:pt x="95120" y="119363"/>
                  </a:lnTo>
                  <a:cubicBezTo>
                    <a:pt x="91429" y="110876"/>
                    <a:pt x="91851" y="98752"/>
                    <a:pt x="88978" y="88673"/>
                  </a:cubicBezTo>
                  <a:cubicBezTo>
                    <a:pt x="86578" y="80994"/>
                    <a:pt x="82466" y="78153"/>
                    <a:pt x="73502" y="78153"/>
                  </a:cubicBezTo>
                  <a:close/>
                  <a:moveTo>
                    <a:pt x="77128" y="66432"/>
                  </a:moveTo>
                  <a:cubicBezTo>
                    <a:pt x="90203" y="66432"/>
                    <a:pt x="93894" y="59574"/>
                    <a:pt x="93894" y="53512"/>
                  </a:cubicBezTo>
                  <a:cubicBezTo>
                    <a:pt x="93894" y="46262"/>
                    <a:pt x="90203" y="40617"/>
                    <a:pt x="77128" y="40617"/>
                  </a:cubicBezTo>
                  <a:lnTo>
                    <a:pt x="60427" y="40617"/>
                  </a:lnTo>
                  <a:lnTo>
                    <a:pt x="60427" y="66432"/>
                  </a:lnTo>
                  <a:close/>
                  <a:moveTo>
                    <a:pt x="-46" y="74932"/>
                  </a:moveTo>
                  <a:cubicBezTo>
                    <a:pt x="-46" y="30096"/>
                    <a:pt x="35936" y="-203"/>
                    <a:pt x="76720" y="-203"/>
                  </a:cubicBezTo>
                  <a:cubicBezTo>
                    <a:pt x="117567" y="-203"/>
                    <a:pt x="153499" y="30096"/>
                    <a:pt x="153499" y="74932"/>
                  </a:cubicBezTo>
                  <a:cubicBezTo>
                    <a:pt x="153499" y="119768"/>
                    <a:pt x="117567" y="150053"/>
                    <a:pt x="76720" y="150053"/>
                  </a:cubicBezTo>
                  <a:cubicBezTo>
                    <a:pt x="35936" y="150053"/>
                    <a:pt x="-46" y="119768"/>
                    <a:pt x="-46" y="74932"/>
                  </a:cubicBezTo>
                </a:path>
              </a:pathLst>
            </a:custGeom>
            <a:solidFill>
              <a:srgbClr val="F36717"/>
            </a:solidFill>
            <a:ln w="12769" cap="flat">
              <a:noFill/>
              <a:prstDash val="solid"/>
              <a:miter/>
            </a:ln>
          </p:spPr>
          <p:txBody>
            <a:bodyPr rtlCol="0" anchor="ctr"/>
            <a:lstStyle/>
            <a:p>
              <a:pPr rtl="0"/>
              <a:endParaRPr lang="en-US"/>
            </a:p>
          </p:txBody>
        </p:sp>
      </p:grpSp>
      <p:sp>
        <p:nvSpPr>
          <p:cNvPr id="2" name="Rectangle 1" hidden="1">
            <a:extLst>
              <a:ext uri="{FF2B5EF4-FFF2-40B4-BE49-F238E27FC236}">
                <a16:creationId xmlns:a16="http://schemas.microsoft.com/office/drawing/2014/main" id="{15B28737-798E-48D4-BBDB-8EB35CB9FFFB}"/>
              </a:ext>
            </a:extLst>
          </p:cNvPr>
          <p:cNvSpPr/>
          <p:nvPr>
            <p:custDataLst>
              <p:tags r:id="rId2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4. Footnote" hidden="1">
            <a:extLst>
              <a:ext uri="{FF2B5EF4-FFF2-40B4-BE49-F238E27FC236}">
                <a16:creationId xmlns:a16="http://schemas.microsoft.com/office/drawing/2014/main" id="{772E4927-517C-4D61-9929-9FFDE5F31A03}"/>
              </a:ext>
            </a:extLst>
          </p:cNvPr>
          <p:cNvSpPr txBox="1"/>
          <p:nvPr>
            <p:custDataLst>
              <p:tags r:id="rId24"/>
            </p:custDataLst>
          </p:nvPr>
        </p:nvSpPr>
        <p:spPr>
          <a:xfrm>
            <a:off x="553972" y="6278400"/>
            <a:ext cx="7278624" cy="123111"/>
          </a:xfrm>
          <a:prstGeom prst="rect">
            <a:avLst/>
          </a:prstGeom>
          <a:noFill/>
          <a:ln/>
          <a:extLst>
            <a:ext uri="{909E8E84-426E-40DD-AFC4-6F175D3DCCD1}">
              <a14:hiddenFill xmlns:a14="http://schemas.microsoft.com/office/drawing/2010/main">
                <a:solidFill>
                  <a:srgbClr val="FFFFFF"/>
                </a:solidFill>
              </a14:hiddenFill>
            </a:ext>
          </a:extLst>
        </p:spPr>
        <p:txBody>
          <a:bodyPr wrap="square" lIns="0" tIns="0" rIns="0" bIns="0" rtlCol="0" anchor="b" anchorCtr="0">
            <a:sp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rtl="0"/>
            <a:r>
              <a:rPr lang="en-US"/>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5"/>
            </p:custDataLst>
          </p:nvPr>
        </p:nvSpPr>
        <p:spPr>
          <a:xfrm>
            <a:off x="554736" y="172212"/>
            <a:ext cx="11082528" cy="731520"/>
          </a:xfrm>
          <a:prstGeom prst="rect">
            <a:avLst/>
          </a:prstGeom>
        </p:spPr>
        <p:txBody>
          <a:bodyPr vert="horz" wrap="square" lIns="0" tIns="0" rIns="0" bIns="0" rtlCol="0" anchor="b" anchorCtr="0">
            <a:noAutofit/>
          </a:bodyPr>
          <a:lstStyle/>
          <a:p>
            <a:pPr lvl="0"/>
            <a:r>
              <a:rPr lang="en-US"/>
              <a:t>Click to edit Master title style</a:t>
            </a:r>
          </a:p>
        </p:txBody>
      </p:sp>
      <p:grpSp>
        <p:nvGrpSpPr>
          <p:cNvPr id="59" name="Grid" hidden="1">
            <a:extLst>
              <a:ext uri="{FF2B5EF4-FFF2-40B4-BE49-F238E27FC236}">
                <a16:creationId xmlns:a16="http://schemas.microsoft.com/office/drawing/2014/main" id="{D35250B8-D61E-4F1A-9ACD-6E1BB958B78E}"/>
              </a:ext>
            </a:extLst>
          </p:cNvPr>
          <p:cNvGrpSpPr/>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rtl="0"/>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pPr rtl="0"/>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4" name="Sticker" hidden="1">
            <a:extLst>
              <a:ext uri="{FF2B5EF4-FFF2-40B4-BE49-F238E27FC236}">
                <a16:creationId xmlns:a16="http://schemas.microsoft.com/office/drawing/2014/main" id="{F9BB011A-568C-4B05-AE57-EB000B2FD8BB}"/>
              </a:ext>
            </a:extLst>
          </p:cNvPr>
          <p:cNvSpPr txBox="1"/>
          <p:nvPr/>
        </p:nvSpPr>
        <p:spPr>
          <a:xfrm>
            <a:off x="554736" y="1289273"/>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rt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p:custDataLst>
              <p:tags r:id="rId26"/>
            </p:custDataLst>
          </p:nvPr>
        </p:nvSpPr>
        <p:spPr>
          <a:xfrm>
            <a:off x="5987738" y="2170800"/>
            <a:ext cx="3049253" cy="461665"/>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rtl="0"/>
            <a:r>
              <a:rPr lang="en-US"/>
              <a:t>Above Chart Exhibit Title</a:t>
            </a:r>
            <a:br>
              <a:rPr lang="en-US"/>
            </a:br>
            <a:r>
              <a:rPr lang="en-US" sz="1400" b="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0" name="LegendLines" hidden="1">
            <a:extLst>
              <a:ext uri="{FF2B5EF4-FFF2-40B4-BE49-F238E27FC236}">
                <a16:creationId xmlns:a16="http://schemas.microsoft.com/office/drawing/2014/main" id="{0F191B10-BA85-4FAE-A02D-9779A0E231A0}"/>
              </a:ext>
            </a:extLst>
          </p:cNvPr>
          <p:cNvGrpSpPr/>
          <p:nvPr/>
        </p:nvGrpSpPr>
        <p:grpSpPr>
          <a:xfrm>
            <a:off x="10317304" y="3150223"/>
            <a:ext cx="1319960" cy="958286"/>
            <a:chOff x="10162879" y="3243772"/>
            <a:chExt cx="1319960" cy="958286"/>
          </a:xfrm>
        </p:grpSpPr>
        <p:sp>
          <p:nvSpPr>
            <p:cNvPr id="171" name="Legend1" hidden="1">
              <a:extLst>
                <a:ext uri="{FF2B5EF4-FFF2-40B4-BE49-F238E27FC236}">
                  <a16:creationId xmlns:a16="http://schemas.microsoft.com/office/drawing/2014/main" id="{D38DEBD7-A370-4828-AD3A-D2B20F77C5FB}"/>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sp>
          <p:nvSpPr>
            <p:cNvPr id="172" name="Legend2" hidden="1">
              <a:extLst>
                <a:ext uri="{FF2B5EF4-FFF2-40B4-BE49-F238E27FC236}">
                  <a16:creationId xmlns:a16="http://schemas.microsoft.com/office/drawing/2014/main" id="{5E006AC5-C8A1-424D-8020-12C29975B3C7}"/>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sp>
          <p:nvSpPr>
            <p:cNvPr id="173" name="Legend3" hidden="1">
              <a:extLst>
                <a:ext uri="{FF2B5EF4-FFF2-40B4-BE49-F238E27FC236}">
                  <a16:creationId xmlns:a16="http://schemas.microsoft.com/office/drawing/2014/main" id="{97CE010C-647A-4473-9A93-4D7856DD7E50}"/>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sp>
          <p:nvSpPr>
            <p:cNvPr id="174" name="LineLegend3" hidden="1">
              <a:extLst>
                <a:ext uri="{FF2B5EF4-FFF2-40B4-BE49-F238E27FC236}">
                  <a16:creationId xmlns:a16="http://schemas.microsoft.com/office/drawing/2014/main" id="{FB7C5320-35FA-4DCB-8857-CC56098AE5B6}"/>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rtl="0"/>
              <a:endParaRPr lang="en-US" sz="1400" baseline="0">
                <a:ea typeface="+mn-ea"/>
              </a:endParaRPr>
            </a:p>
          </p:txBody>
        </p:sp>
        <p:sp>
          <p:nvSpPr>
            <p:cNvPr id="175" name="LineLegend2" hidden="1">
              <a:extLst>
                <a:ext uri="{FF2B5EF4-FFF2-40B4-BE49-F238E27FC236}">
                  <a16:creationId xmlns:a16="http://schemas.microsoft.com/office/drawing/2014/main" id="{F5589273-E4FA-4E4E-9690-38A885363DCE}"/>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rtl="0"/>
              <a:endParaRPr lang="en-US" sz="1400" baseline="0">
                <a:ea typeface="+mn-ea"/>
              </a:endParaRPr>
            </a:p>
          </p:txBody>
        </p:sp>
        <p:sp>
          <p:nvSpPr>
            <p:cNvPr id="176" name="LineLegend1" hidden="1">
              <a:extLst>
                <a:ext uri="{FF2B5EF4-FFF2-40B4-BE49-F238E27FC236}">
                  <a16:creationId xmlns:a16="http://schemas.microsoft.com/office/drawing/2014/main" id="{1A5C62B0-21FE-4B2F-9B1A-7DF823EB3014}"/>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rtl="0"/>
              <a:endParaRPr lang="en-US" sz="1400" baseline="0">
                <a:ea typeface="+mn-ea"/>
              </a:endParaRPr>
            </a:p>
          </p:txBody>
        </p:sp>
      </p:grpSp>
      <p:grpSp>
        <p:nvGrpSpPr>
          <p:cNvPr id="177" name="LegendMoons" hidden="1">
            <a:extLst>
              <a:ext uri="{FF2B5EF4-FFF2-40B4-BE49-F238E27FC236}">
                <a16:creationId xmlns:a16="http://schemas.microsoft.com/office/drawing/2014/main" id="{6EDE48B3-4F25-4688-BAAA-34B0B941D614}"/>
              </a:ext>
            </a:extLst>
          </p:cNvPr>
          <p:cNvGrpSpPr/>
          <p:nvPr/>
        </p:nvGrpSpPr>
        <p:grpSpPr>
          <a:xfrm>
            <a:off x="10688315" y="1145373"/>
            <a:ext cx="948949" cy="1731859"/>
            <a:chOff x="7723680" y="1702457"/>
            <a:chExt cx="948949" cy="1731859"/>
          </a:xfrm>
        </p:grpSpPr>
        <p:sp>
          <p:nvSpPr>
            <p:cNvPr id="178" name="Legend1" hidden="1">
              <a:extLst>
                <a:ext uri="{FF2B5EF4-FFF2-40B4-BE49-F238E27FC236}">
                  <a16:creationId xmlns:a16="http://schemas.microsoft.com/office/drawing/2014/main" id="{BEA3A08D-90C2-46D0-BB20-9863184E1BBC}"/>
                </a:ext>
              </a:extLst>
            </p:cNvPr>
            <p:cNvSpPr txBox="1"/>
            <p:nvPr/>
          </p:nvSpPr>
          <p:spPr>
            <a:xfrm>
              <a:off x="8076312" y="1709816"/>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sp>
          <p:nvSpPr>
            <p:cNvPr id="186" name="Legend2" hidden="1">
              <a:extLst>
                <a:ext uri="{FF2B5EF4-FFF2-40B4-BE49-F238E27FC236}">
                  <a16:creationId xmlns:a16="http://schemas.microsoft.com/office/drawing/2014/main" id="{31BF90F7-6AE4-4FD1-B1BE-8F3D4E2C849A}"/>
                </a:ext>
              </a:extLst>
            </p:cNvPr>
            <p:cNvSpPr txBox="1"/>
            <p:nvPr/>
          </p:nvSpPr>
          <p:spPr>
            <a:xfrm>
              <a:off x="8076312" y="2085275"/>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sp>
          <p:nvSpPr>
            <p:cNvPr id="198" name="Legend3" hidden="1">
              <a:extLst>
                <a:ext uri="{FF2B5EF4-FFF2-40B4-BE49-F238E27FC236}">
                  <a16:creationId xmlns:a16="http://schemas.microsoft.com/office/drawing/2014/main" id="{FFB320CA-C981-49D5-B7A9-AA2239E3C713}"/>
                </a:ext>
              </a:extLst>
            </p:cNvPr>
            <p:cNvSpPr txBox="1"/>
            <p:nvPr/>
          </p:nvSpPr>
          <p:spPr>
            <a:xfrm>
              <a:off x="8076312" y="2460734"/>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sp>
          <p:nvSpPr>
            <p:cNvPr id="199" name="Legend4" hidden="1">
              <a:extLst>
                <a:ext uri="{FF2B5EF4-FFF2-40B4-BE49-F238E27FC236}">
                  <a16:creationId xmlns:a16="http://schemas.microsoft.com/office/drawing/2014/main" id="{8C756D01-7425-4FB4-9EF1-669AE74F3EEF}"/>
                </a:ext>
              </a:extLst>
            </p:cNvPr>
            <p:cNvSpPr txBox="1"/>
            <p:nvPr/>
          </p:nvSpPr>
          <p:spPr>
            <a:xfrm>
              <a:off x="8076312" y="2836193"/>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sp>
          <p:nvSpPr>
            <p:cNvPr id="200" name="Legend5" hidden="1">
              <a:extLst>
                <a:ext uri="{FF2B5EF4-FFF2-40B4-BE49-F238E27FC236}">
                  <a16:creationId xmlns:a16="http://schemas.microsoft.com/office/drawing/2014/main" id="{2EF3E8FC-9DA3-44D0-9F93-2BECF0912169}"/>
                </a:ext>
              </a:extLst>
            </p:cNvPr>
            <p:cNvSpPr txBox="1"/>
            <p:nvPr/>
          </p:nvSpPr>
          <p:spPr>
            <a:xfrm>
              <a:off x="8076312" y="3211654"/>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grpSp>
          <p:nvGrpSpPr>
            <p:cNvPr id="201" name="MoonLegend1" hidden="1">
              <a:extLst>
                <a:ext uri="{FF2B5EF4-FFF2-40B4-BE49-F238E27FC236}">
                  <a16:creationId xmlns:a16="http://schemas.microsoft.com/office/drawing/2014/main" id="{F048CC81-E1AB-4D7E-9E39-B6589D7EEC20}"/>
                </a:ext>
              </a:extLst>
            </p:cNvPr>
            <p:cNvGrpSpPr>
              <a:grpSpLocks noChangeAspect="1"/>
            </p:cNvGrpSpPr>
            <p:nvPr>
              <p:custDataLst>
                <p:tags r:id="rId27"/>
              </p:custDataLst>
            </p:nvPr>
          </p:nvGrpSpPr>
          <p:grpSpPr>
            <a:xfrm>
              <a:off x="7723680" y="1702457"/>
              <a:ext cx="228600" cy="228600"/>
              <a:chOff x="762000" y="1270000"/>
              <a:chExt cx="254000" cy="254000"/>
            </a:xfrm>
          </p:grpSpPr>
          <p:sp>
            <p:nvSpPr>
              <p:cNvPr id="214" name="Oval 213" hidden="1">
                <a:extLst>
                  <a:ext uri="{FF2B5EF4-FFF2-40B4-BE49-F238E27FC236}">
                    <a16:creationId xmlns:a16="http://schemas.microsoft.com/office/drawing/2014/main" id="{D587A31B-ADB4-4FCF-AD0E-D1482558CF73}"/>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solidFill>
                    <a:schemeClr val="tx1"/>
                  </a:solidFill>
                </a:endParaRPr>
              </a:p>
            </p:txBody>
          </p:sp>
          <p:sp>
            <p:nvSpPr>
              <p:cNvPr id="215" name="Arc 214" hidden="1">
                <a:extLst>
                  <a:ext uri="{FF2B5EF4-FFF2-40B4-BE49-F238E27FC236}">
                    <a16:creationId xmlns:a16="http://schemas.microsoft.com/office/drawing/2014/main" id="{D2862F29-C2A2-4229-80B4-67BA1CA0EE8E}"/>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a:p>
            </p:txBody>
          </p:sp>
        </p:grpSp>
        <p:grpSp>
          <p:nvGrpSpPr>
            <p:cNvPr id="202" name="MoonLegend2" hidden="1">
              <a:extLst>
                <a:ext uri="{FF2B5EF4-FFF2-40B4-BE49-F238E27FC236}">
                  <a16:creationId xmlns:a16="http://schemas.microsoft.com/office/drawing/2014/main" id="{B89ECC31-3EC2-4906-9672-B7647B422A09}"/>
                </a:ext>
              </a:extLst>
            </p:cNvPr>
            <p:cNvGrpSpPr>
              <a:grpSpLocks noChangeAspect="1"/>
            </p:cNvGrpSpPr>
            <p:nvPr>
              <p:custDataLst>
                <p:tags r:id="rId28"/>
              </p:custDataLst>
            </p:nvPr>
          </p:nvGrpSpPr>
          <p:grpSpPr>
            <a:xfrm>
              <a:off x="7723680" y="2078270"/>
              <a:ext cx="228600" cy="228600"/>
              <a:chOff x="762000" y="1270000"/>
              <a:chExt cx="254000" cy="254000"/>
            </a:xfrm>
          </p:grpSpPr>
          <p:sp>
            <p:nvSpPr>
              <p:cNvPr id="212" name="Oval 211" hidden="1">
                <a:extLst>
                  <a:ext uri="{FF2B5EF4-FFF2-40B4-BE49-F238E27FC236}">
                    <a16:creationId xmlns:a16="http://schemas.microsoft.com/office/drawing/2014/main" id="{1658E5F5-AABC-490D-8572-D0F334BA35D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solidFill>
                    <a:schemeClr val="tx1"/>
                  </a:solidFill>
                </a:endParaRPr>
              </a:p>
            </p:txBody>
          </p:sp>
          <p:sp>
            <p:nvSpPr>
              <p:cNvPr id="213" name="Arc 212" hidden="1">
                <a:extLst>
                  <a:ext uri="{FF2B5EF4-FFF2-40B4-BE49-F238E27FC236}">
                    <a16:creationId xmlns:a16="http://schemas.microsoft.com/office/drawing/2014/main" id="{705DD2B6-CCC1-49D3-8ACA-C02232086447}"/>
                  </a:ext>
                </a:extLst>
              </p:cNvPr>
              <p:cNvSpPr/>
              <p:nvPr>
                <p:custDataLst>
                  <p:tags r:id="rId39"/>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a:p>
            </p:txBody>
          </p:sp>
        </p:grpSp>
        <p:grpSp>
          <p:nvGrpSpPr>
            <p:cNvPr id="203" name="MoonLegend3" hidden="1">
              <a:extLst>
                <a:ext uri="{FF2B5EF4-FFF2-40B4-BE49-F238E27FC236}">
                  <a16:creationId xmlns:a16="http://schemas.microsoft.com/office/drawing/2014/main" id="{C77889AB-E239-47E5-BA12-A13A5877E0DA}"/>
                </a:ext>
              </a:extLst>
            </p:cNvPr>
            <p:cNvGrpSpPr>
              <a:grpSpLocks noChangeAspect="1"/>
            </p:cNvGrpSpPr>
            <p:nvPr>
              <p:custDataLst>
                <p:tags r:id="rId29"/>
              </p:custDataLst>
            </p:nvPr>
          </p:nvGrpSpPr>
          <p:grpSpPr>
            <a:xfrm>
              <a:off x="7723680" y="2454085"/>
              <a:ext cx="228600" cy="228600"/>
              <a:chOff x="762000" y="1270000"/>
              <a:chExt cx="254000" cy="254000"/>
            </a:xfrm>
          </p:grpSpPr>
          <p:sp>
            <p:nvSpPr>
              <p:cNvPr id="210" name="Oval 209" hidden="1">
                <a:extLst>
                  <a:ext uri="{FF2B5EF4-FFF2-40B4-BE49-F238E27FC236}">
                    <a16:creationId xmlns:a16="http://schemas.microsoft.com/office/drawing/2014/main" id="{618F3491-845F-4052-975F-132E69770529}"/>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solidFill>
                    <a:schemeClr val="tx1"/>
                  </a:solidFill>
                </a:endParaRPr>
              </a:p>
            </p:txBody>
          </p:sp>
          <p:sp>
            <p:nvSpPr>
              <p:cNvPr id="211" name="Arc 210" hidden="1">
                <a:extLst>
                  <a:ext uri="{FF2B5EF4-FFF2-40B4-BE49-F238E27FC236}">
                    <a16:creationId xmlns:a16="http://schemas.microsoft.com/office/drawing/2014/main" id="{EDFB9E52-5BAE-4B1A-8D37-266DBAE43207}"/>
                  </a:ext>
                </a:extLst>
              </p:cNvPr>
              <p:cNvSpPr/>
              <p:nvPr>
                <p:custDataLst>
                  <p:tags r:id="rId37"/>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a:p>
            </p:txBody>
          </p:sp>
        </p:grpSp>
        <p:grpSp>
          <p:nvGrpSpPr>
            <p:cNvPr id="204" name="MoonLegend4" hidden="1">
              <a:extLst>
                <a:ext uri="{FF2B5EF4-FFF2-40B4-BE49-F238E27FC236}">
                  <a16:creationId xmlns:a16="http://schemas.microsoft.com/office/drawing/2014/main" id="{9F07E3AA-8FF7-4C3A-A047-897BAEC68565}"/>
                </a:ext>
              </a:extLst>
            </p:cNvPr>
            <p:cNvGrpSpPr>
              <a:grpSpLocks noChangeAspect="1"/>
            </p:cNvGrpSpPr>
            <p:nvPr>
              <p:custDataLst>
                <p:tags r:id="rId30"/>
              </p:custDataLst>
            </p:nvPr>
          </p:nvGrpSpPr>
          <p:grpSpPr>
            <a:xfrm>
              <a:off x="7723680" y="2829900"/>
              <a:ext cx="228600" cy="228600"/>
              <a:chOff x="762000" y="1270000"/>
              <a:chExt cx="254000" cy="254000"/>
            </a:xfrm>
          </p:grpSpPr>
          <p:sp>
            <p:nvSpPr>
              <p:cNvPr id="208" name="Oval 207" hidden="1">
                <a:extLst>
                  <a:ext uri="{FF2B5EF4-FFF2-40B4-BE49-F238E27FC236}">
                    <a16:creationId xmlns:a16="http://schemas.microsoft.com/office/drawing/2014/main" id="{038021FE-A4B9-4EC4-BD08-36A116A40346}"/>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solidFill>
                    <a:schemeClr val="tx1"/>
                  </a:solidFill>
                </a:endParaRPr>
              </a:p>
            </p:txBody>
          </p:sp>
          <p:sp>
            <p:nvSpPr>
              <p:cNvPr id="209" name="Arc 208" hidden="1">
                <a:extLst>
                  <a:ext uri="{FF2B5EF4-FFF2-40B4-BE49-F238E27FC236}">
                    <a16:creationId xmlns:a16="http://schemas.microsoft.com/office/drawing/2014/main" id="{E6944D0C-E162-4585-A649-BCFF0A74598B}"/>
                  </a:ext>
                </a:extLst>
              </p:cNvPr>
              <p:cNvSpPr/>
              <p:nvPr>
                <p:custDataLst>
                  <p:tags r:id="rId35"/>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a:p>
            </p:txBody>
          </p:sp>
        </p:grpSp>
        <p:grpSp>
          <p:nvGrpSpPr>
            <p:cNvPr id="205" name="MoonLegend5" hidden="1">
              <a:extLst>
                <a:ext uri="{FF2B5EF4-FFF2-40B4-BE49-F238E27FC236}">
                  <a16:creationId xmlns:a16="http://schemas.microsoft.com/office/drawing/2014/main" id="{FE1D7AB0-649C-491F-A6F0-27DF20094686}"/>
                </a:ext>
              </a:extLst>
            </p:cNvPr>
            <p:cNvGrpSpPr>
              <a:grpSpLocks noChangeAspect="1"/>
            </p:cNvGrpSpPr>
            <p:nvPr>
              <p:custDataLst>
                <p:tags r:id="rId31"/>
              </p:custDataLst>
            </p:nvPr>
          </p:nvGrpSpPr>
          <p:grpSpPr>
            <a:xfrm>
              <a:off x="7723680" y="3205716"/>
              <a:ext cx="228600" cy="228600"/>
              <a:chOff x="762000" y="1270000"/>
              <a:chExt cx="254000" cy="254000"/>
            </a:xfrm>
          </p:grpSpPr>
          <p:sp>
            <p:nvSpPr>
              <p:cNvPr id="206" name="Oval 205" hidden="1">
                <a:extLst>
                  <a:ext uri="{FF2B5EF4-FFF2-40B4-BE49-F238E27FC236}">
                    <a16:creationId xmlns:a16="http://schemas.microsoft.com/office/drawing/2014/main" id="{49A1B145-9D80-4BA3-A86E-8FC7B5CDE47E}"/>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400">
                  <a:solidFill>
                    <a:schemeClr val="tx1"/>
                  </a:solidFill>
                </a:endParaRPr>
              </a:p>
            </p:txBody>
          </p:sp>
          <p:sp>
            <p:nvSpPr>
              <p:cNvPr id="207" name="Arc 206" hidden="1">
                <a:extLst>
                  <a:ext uri="{FF2B5EF4-FFF2-40B4-BE49-F238E27FC236}">
                    <a16:creationId xmlns:a16="http://schemas.microsoft.com/office/drawing/2014/main" id="{BB30B2E8-BA66-4CAC-AE7E-503E0BB46254}"/>
                  </a:ext>
                </a:extLst>
              </p:cNvPr>
              <p:cNvSpPr/>
              <p:nvPr>
                <p:custDataLst>
                  <p:tags r:id="rId33"/>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sz="1400"/>
              </a:p>
            </p:txBody>
          </p:sp>
        </p:grpSp>
      </p:grpSp>
      <p:grpSp>
        <p:nvGrpSpPr>
          <p:cNvPr id="216" name="LegendBoxes" hidden="1">
            <a:extLst>
              <a:ext uri="{FF2B5EF4-FFF2-40B4-BE49-F238E27FC236}">
                <a16:creationId xmlns:a16="http://schemas.microsoft.com/office/drawing/2014/main" id="{4FE60225-BF2D-430C-8438-DC8EE94BF253}"/>
              </a:ext>
            </a:extLst>
          </p:cNvPr>
          <p:cNvGrpSpPr/>
          <p:nvPr/>
        </p:nvGrpSpPr>
        <p:grpSpPr>
          <a:xfrm>
            <a:off x="10714801" y="4381500"/>
            <a:ext cx="922463" cy="1717282"/>
            <a:chOff x="10652400" y="4322824"/>
            <a:chExt cx="922463" cy="1717282"/>
          </a:xfrm>
        </p:grpSpPr>
        <p:sp>
          <p:nvSpPr>
            <p:cNvPr id="217" name="RectangleLegend1" hidden="1">
              <a:extLst>
                <a:ext uri="{FF2B5EF4-FFF2-40B4-BE49-F238E27FC236}">
                  <a16:creationId xmlns:a16="http://schemas.microsoft.com/office/drawing/2014/main" id="{C922D8F6-8AFD-4EAB-AF3D-B9284523255E}"/>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400">
                <a:solidFill>
                  <a:schemeClr val="tx1"/>
                </a:solidFill>
              </a:endParaRPr>
            </a:p>
          </p:txBody>
        </p:sp>
        <p:sp>
          <p:nvSpPr>
            <p:cNvPr id="218" name="RectangleLegend2" hidden="1">
              <a:extLst>
                <a:ext uri="{FF2B5EF4-FFF2-40B4-BE49-F238E27FC236}">
                  <a16:creationId xmlns:a16="http://schemas.microsoft.com/office/drawing/2014/main" id="{25325005-12C0-4CF2-9196-E29DD132B6DD}"/>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400">
                <a:solidFill>
                  <a:schemeClr val="tx1"/>
                </a:solidFill>
              </a:endParaRPr>
            </a:p>
          </p:txBody>
        </p:sp>
        <p:sp>
          <p:nvSpPr>
            <p:cNvPr id="219" name="RectangleLegend3" hidden="1">
              <a:extLst>
                <a:ext uri="{FF2B5EF4-FFF2-40B4-BE49-F238E27FC236}">
                  <a16:creationId xmlns:a16="http://schemas.microsoft.com/office/drawing/2014/main" id="{7B0C5F10-E3D3-4B58-9338-040CB2322367}"/>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400">
                <a:solidFill>
                  <a:schemeClr val="tx1"/>
                </a:solidFill>
              </a:endParaRPr>
            </a:p>
          </p:txBody>
        </p:sp>
        <p:sp>
          <p:nvSpPr>
            <p:cNvPr id="220" name="RectangleLegend4" hidden="1">
              <a:extLst>
                <a:ext uri="{FF2B5EF4-FFF2-40B4-BE49-F238E27FC236}">
                  <a16:creationId xmlns:a16="http://schemas.microsoft.com/office/drawing/2014/main" id="{43FA1598-8A46-4B7B-91E4-4A01303121C7}"/>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400">
                <a:solidFill>
                  <a:schemeClr val="tx1"/>
                </a:solidFill>
              </a:endParaRPr>
            </a:p>
          </p:txBody>
        </p:sp>
        <p:sp>
          <p:nvSpPr>
            <p:cNvPr id="221" name="RectangleLegend5" hidden="1">
              <a:extLst>
                <a:ext uri="{FF2B5EF4-FFF2-40B4-BE49-F238E27FC236}">
                  <a16:creationId xmlns:a16="http://schemas.microsoft.com/office/drawing/2014/main" id="{0C5B2FFD-8144-44F3-98F8-4A1F171981D2}"/>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sz="1400">
                <a:solidFill>
                  <a:schemeClr val="tx1"/>
                </a:solidFill>
              </a:endParaRPr>
            </a:p>
          </p:txBody>
        </p:sp>
        <p:sp>
          <p:nvSpPr>
            <p:cNvPr id="222" name="Legend1" hidden="1">
              <a:extLst>
                <a:ext uri="{FF2B5EF4-FFF2-40B4-BE49-F238E27FC236}">
                  <a16:creationId xmlns:a16="http://schemas.microsoft.com/office/drawing/2014/main" id="{BFDAB6EC-D2B2-4DF3-98CE-E58900733E82}"/>
                </a:ext>
              </a:extLst>
            </p:cNvPr>
            <p:cNvSpPr txBox="1"/>
            <p:nvPr/>
          </p:nvSpPr>
          <p:spPr>
            <a:xfrm>
              <a:off x="10978546" y="4322824"/>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sp>
          <p:nvSpPr>
            <p:cNvPr id="223" name="Legend2" hidden="1">
              <a:extLst>
                <a:ext uri="{FF2B5EF4-FFF2-40B4-BE49-F238E27FC236}">
                  <a16:creationId xmlns:a16="http://schemas.microsoft.com/office/drawing/2014/main" id="{2878B3DD-2AB8-424D-ABB2-B1951B7DEC25}"/>
                </a:ext>
              </a:extLst>
            </p:cNvPr>
            <p:cNvSpPr txBox="1"/>
            <p:nvPr/>
          </p:nvSpPr>
          <p:spPr>
            <a:xfrm>
              <a:off x="10978546" y="4702322"/>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sp>
          <p:nvSpPr>
            <p:cNvPr id="224" name="Legend3" hidden="1">
              <a:extLst>
                <a:ext uri="{FF2B5EF4-FFF2-40B4-BE49-F238E27FC236}">
                  <a16:creationId xmlns:a16="http://schemas.microsoft.com/office/drawing/2014/main" id="{3571B97A-B98D-4F47-B4D8-30BDEF654D27}"/>
                </a:ext>
              </a:extLst>
            </p:cNvPr>
            <p:cNvSpPr txBox="1"/>
            <p:nvPr/>
          </p:nvSpPr>
          <p:spPr>
            <a:xfrm>
              <a:off x="10978546" y="5081820"/>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sp>
          <p:nvSpPr>
            <p:cNvPr id="225" name="Legend4" hidden="1">
              <a:extLst>
                <a:ext uri="{FF2B5EF4-FFF2-40B4-BE49-F238E27FC236}">
                  <a16:creationId xmlns:a16="http://schemas.microsoft.com/office/drawing/2014/main" id="{908623F6-E936-40B3-AF72-A4556AE41426}"/>
                </a:ext>
              </a:extLst>
            </p:cNvPr>
            <p:cNvSpPr txBox="1"/>
            <p:nvPr/>
          </p:nvSpPr>
          <p:spPr>
            <a:xfrm>
              <a:off x="10978546" y="5453241"/>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sp>
          <p:nvSpPr>
            <p:cNvPr id="226" name="Legend5" hidden="1">
              <a:extLst>
                <a:ext uri="{FF2B5EF4-FFF2-40B4-BE49-F238E27FC236}">
                  <a16:creationId xmlns:a16="http://schemas.microsoft.com/office/drawing/2014/main" id="{D9471CD3-6945-44C8-8D33-26242D941AAE}"/>
                </a:ext>
              </a:extLst>
            </p:cNvPr>
            <p:cNvSpPr txBox="1"/>
            <p:nvPr/>
          </p:nvSpPr>
          <p:spPr>
            <a:xfrm>
              <a:off x="10978545" y="5824662"/>
              <a:ext cx="596317" cy="215444"/>
            </a:xfrm>
            <a:prstGeom prst="rect">
              <a:avLst/>
            </a:prstGeom>
            <a:noFill/>
            <a:ln>
              <a:noFill/>
              <a:miter lim="800000"/>
            </a:ln>
          </p:spPr>
          <p:txBody>
            <a:bodyPr wrap="none" lIns="0" tIns="0" rIns="0" bIns="0" rtlCol="0" anchor="ctr" anchorCtr="0">
              <a:spAutoFit/>
            </a:bodyPr>
            <a:lstStyle/>
            <a:p>
              <a:pPr rtl="0">
                <a:spcAft>
                  <a:spcPts val="600"/>
                </a:spcAft>
              </a:pPr>
              <a:r>
                <a:rPr lang="en-US" sz="1400"/>
                <a:t>Legend</a:t>
              </a:r>
            </a:p>
          </p:txBody>
        </p:sp>
      </p:grpSp>
      <p:sp>
        <p:nvSpPr>
          <p:cNvPr id="148" name="Freeform: Shape 147">
            <a:extLst>
              <a:ext uri="{FF2B5EF4-FFF2-40B4-BE49-F238E27FC236}">
                <a16:creationId xmlns:a16="http://schemas.microsoft.com/office/drawing/2014/main" id="{31F651AE-BAF6-4739-9CAB-F5910DCA5A52}"/>
              </a:ext>
            </a:extLst>
          </p:cNvPr>
          <p:cNvSpPr/>
          <p:nvPr/>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44"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
        <p:nvSpPr>
          <p:cNvPr id="7" name="Footer Placeholder 3">
            <a:extLst>
              <a:ext uri="{FF2B5EF4-FFF2-40B4-BE49-F238E27FC236}">
                <a16:creationId xmlns:a16="http://schemas.microsoft.com/office/drawing/2014/main" id="{4B50E3A6-DB43-FCDA-1B64-DC8B2C577906}"/>
              </a:ext>
            </a:extLst>
          </p:cNvPr>
          <p:cNvSpPr txBox="1">
            <a:spLocks/>
          </p:cNvSpPr>
          <p:nvPr/>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grpSp>
        <p:nvGrpSpPr>
          <p:cNvPr id="8" name="Group 7">
            <a:extLst>
              <a:ext uri="{FF2B5EF4-FFF2-40B4-BE49-F238E27FC236}">
                <a16:creationId xmlns:a16="http://schemas.microsoft.com/office/drawing/2014/main" id="{F1A513A7-DF1B-523D-9678-D4742A12C5DC}"/>
              </a:ext>
            </a:extLst>
          </p:cNvPr>
          <p:cNvGrpSpPr/>
          <p:nvPr/>
        </p:nvGrpSpPr>
        <p:grpSpPr>
          <a:xfrm>
            <a:off x="381000" y="6469668"/>
            <a:ext cx="780617" cy="197311"/>
            <a:chOff x="381000" y="6469668"/>
            <a:chExt cx="780617" cy="197311"/>
          </a:xfrm>
        </p:grpSpPr>
        <p:cxnSp>
          <p:nvCxnSpPr>
            <p:cNvPr id="9" name="Straight Connector 8">
              <a:extLst>
                <a:ext uri="{FF2B5EF4-FFF2-40B4-BE49-F238E27FC236}">
                  <a16:creationId xmlns:a16="http://schemas.microsoft.com/office/drawing/2014/main" id="{BECCA7C4-3752-8C89-F1E1-B8F950CFBBC9}"/>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B3CD6615-C563-ECCC-4A7C-9A2A75CDB195}"/>
                </a:ext>
              </a:extLst>
            </p:cNvPr>
            <p:cNvGrpSpPr/>
            <p:nvPr userDrawn="1"/>
          </p:nvGrpSpPr>
          <p:grpSpPr>
            <a:xfrm>
              <a:off x="381000" y="6469668"/>
              <a:ext cx="685933" cy="184113"/>
              <a:chOff x="9563100" y="1673029"/>
              <a:chExt cx="1389888" cy="373063"/>
            </a:xfrm>
          </p:grpSpPr>
          <p:pic>
            <p:nvPicPr>
              <p:cNvPr id="12" name="Picture 11">
                <a:extLst>
                  <a:ext uri="{FF2B5EF4-FFF2-40B4-BE49-F238E27FC236}">
                    <a16:creationId xmlns:a16="http://schemas.microsoft.com/office/drawing/2014/main" id="{8FE9C71D-0F09-6FD6-A65B-584E2F2438DA}"/>
                  </a:ext>
                </a:extLst>
              </p:cNvPr>
              <p:cNvPicPr/>
              <p:nvPr/>
            </p:nvPicPr>
            <p:blipFill>
              <a:blip r:embed="rId45"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3" name="Freeform 5">
                <a:extLst>
                  <a:ext uri="{FF2B5EF4-FFF2-40B4-BE49-F238E27FC236}">
                    <a16:creationId xmlns:a16="http://schemas.microsoft.com/office/drawing/2014/main" id="{D6147C9B-2342-C9F9-CFE5-F10569BC521A}"/>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grpSp>
      <p:sp>
        <p:nvSpPr>
          <p:cNvPr id="11" name="Footer Placeholder 3">
            <a:extLst>
              <a:ext uri="{FF2B5EF4-FFF2-40B4-BE49-F238E27FC236}">
                <a16:creationId xmlns:a16="http://schemas.microsoft.com/office/drawing/2014/main" id="{6AD19741-9756-F84F-D8F9-111554D22149}"/>
              </a:ext>
            </a:extLst>
          </p:cNvPr>
          <p:cNvSpPr txBox="1">
            <a:spLocks/>
          </p:cNvSpPr>
          <p:nvPr/>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spTree>
    <p:extLst>
      <p:ext uri="{BB962C8B-B14F-4D97-AF65-F5344CB8AC3E}">
        <p14:creationId xmlns:p14="http://schemas.microsoft.com/office/powerpoint/2010/main" val="393049201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Graphik-Semibold" panose="020B0703030202060203" pitchFamily="34" charset="0"/>
          <a:ea typeface="+mj-ea"/>
          <a:cs typeface="+mj-cs"/>
        </a:defRPr>
      </a:lvl1pPr>
    </p:titleStyle>
    <p:body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8600"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38912" indent="-210312"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lang="en-US" sz="1600" kern="1200" dirty="0">
          <a:solidFill>
            <a:schemeClr val="tx1"/>
          </a:solidFill>
          <a:latin typeface="+mn-lt"/>
          <a:ea typeface="+mn-ea"/>
          <a:cs typeface="+mn-cs"/>
        </a:defRPr>
      </a:lvl3pPr>
      <a:lvl4pPr marL="594360" indent="-15544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4pPr>
      <a:lvl5pPr marL="813816" indent="-146304"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3B491E2-282B-BF41-D982-D33D70943412}"/>
              </a:ext>
            </a:extLst>
          </p:cNvPr>
          <p:cNvGraphicFramePr>
            <a:graphicFrameLocks noChangeAspect="1"/>
          </p:cNvGraphicFramePr>
          <p:nvPr>
            <p:custDataLst>
              <p:tags r:id="rId34"/>
            </p:custDataLst>
            <p:extLst>
              <p:ext uri="{D42A27DB-BD31-4B8C-83A1-F6EECF244321}">
                <p14:modId xmlns:p14="http://schemas.microsoft.com/office/powerpoint/2010/main" val="1931009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359" imgH="360" progId="TCLayout.ActiveDocument.1">
                  <p:embed/>
                </p:oleObj>
              </mc:Choice>
              <mc:Fallback>
                <p:oleObj name="think-cell Slide" r:id="rId35" imgW="359" imgH="360" progId="TCLayout.ActiveDocument.1">
                  <p:embed/>
                  <p:pic>
                    <p:nvPicPr>
                      <p:cNvPr id="6" name="think-cell data - do not delete" hidden="1">
                        <a:extLst>
                          <a:ext uri="{FF2B5EF4-FFF2-40B4-BE49-F238E27FC236}">
                            <a16:creationId xmlns:a16="http://schemas.microsoft.com/office/drawing/2014/main" id="{33B491E2-282B-BF41-D982-D33D70943412}"/>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567A189F-CDB6-4881-855E-11E780CE46B1}"/>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8" name="Footer Placeholder 3">
            <a:extLst>
              <a:ext uri="{FF2B5EF4-FFF2-40B4-BE49-F238E27FC236}">
                <a16:creationId xmlns:a16="http://schemas.microsoft.com/office/drawing/2014/main" id="{2906F1C7-2106-7A4E-E60B-4842562A790A}"/>
              </a:ext>
            </a:extLst>
          </p:cNvPr>
          <p:cNvSpPr txBox="1">
            <a:spLocks/>
          </p:cNvSpPr>
          <p:nvPr/>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sp>
        <p:nvSpPr>
          <p:cNvPr id="10" name="Footer Placeholder 3">
            <a:extLst>
              <a:ext uri="{FF2B5EF4-FFF2-40B4-BE49-F238E27FC236}">
                <a16:creationId xmlns:a16="http://schemas.microsoft.com/office/drawing/2014/main" id="{A2631DA0-6FEE-933D-F491-443AD57AF14C}"/>
              </a:ext>
            </a:extLst>
          </p:cNvPr>
          <p:cNvSpPr txBox="1">
            <a:spLocks/>
          </p:cNvSpPr>
          <p:nvPr/>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grpSp>
        <p:nvGrpSpPr>
          <p:cNvPr id="4" name="Group 3">
            <a:extLst>
              <a:ext uri="{FF2B5EF4-FFF2-40B4-BE49-F238E27FC236}">
                <a16:creationId xmlns:a16="http://schemas.microsoft.com/office/drawing/2014/main" id="{37607B85-B38C-72DB-7EAC-52E3A2F7EADF}"/>
              </a:ext>
            </a:extLst>
          </p:cNvPr>
          <p:cNvGrpSpPr/>
          <p:nvPr/>
        </p:nvGrpSpPr>
        <p:grpSpPr>
          <a:xfrm>
            <a:off x="381000" y="6469668"/>
            <a:ext cx="1413509" cy="197311"/>
            <a:chOff x="381000" y="6469668"/>
            <a:chExt cx="1413509" cy="197311"/>
          </a:xfrm>
        </p:grpSpPr>
        <p:cxnSp>
          <p:nvCxnSpPr>
            <p:cNvPr id="5" name="Straight Connector 4">
              <a:extLst>
                <a:ext uri="{FF2B5EF4-FFF2-40B4-BE49-F238E27FC236}">
                  <a16:creationId xmlns:a16="http://schemas.microsoft.com/office/drawing/2014/main" id="{14FEA12A-C8D2-10E4-FEED-427595640DB2}"/>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C78AC7A-A125-CBF2-AE0D-85E49362F615}"/>
                </a:ext>
              </a:extLst>
            </p:cNvPr>
            <p:cNvGrpSpPr/>
            <p:nvPr userDrawn="1"/>
          </p:nvGrpSpPr>
          <p:grpSpPr>
            <a:xfrm>
              <a:off x="381000" y="6469668"/>
              <a:ext cx="685933" cy="184113"/>
              <a:chOff x="9563100" y="1673029"/>
              <a:chExt cx="1389888" cy="373063"/>
            </a:xfrm>
          </p:grpSpPr>
          <p:pic>
            <p:nvPicPr>
              <p:cNvPr id="11" name="Picture 10">
                <a:extLst>
                  <a:ext uri="{FF2B5EF4-FFF2-40B4-BE49-F238E27FC236}">
                    <a16:creationId xmlns:a16="http://schemas.microsoft.com/office/drawing/2014/main" id="{D43D5CE6-2206-A5D4-4FEE-7285E7949A6A}"/>
                  </a:ext>
                </a:extLst>
              </p:cNvPr>
              <p:cNvPicPr/>
              <p:nvPr/>
            </p:nvPicPr>
            <p:blipFill>
              <a:blip r:embed="rId37"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2" name="Freeform 5">
                <a:extLst>
                  <a:ext uri="{FF2B5EF4-FFF2-40B4-BE49-F238E27FC236}">
                    <a16:creationId xmlns:a16="http://schemas.microsoft.com/office/drawing/2014/main" id="{019D3B6E-2026-3612-C5CB-BC5CE8EF2853}"/>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pic>
          <p:nvPicPr>
            <p:cNvPr id="9" name="Picture 5" descr="FedEx-Logo-PNG-Transparent - National Weather Association Foundation">
              <a:extLst>
                <a:ext uri="{FF2B5EF4-FFF2-40B4-BE49-F238E27FC236}">
                  <a16:creationId xmlns:a16="http://schemas.microsoft.com/office/drawing/2014/main" id="{52605C79-2571-4AEA-E9FA-904E04C90833}"/>
                </a:ext>
              </a:extLst>
            </p:cNvPr>
            <p:cNvPicPr/>
            <p:nvPr/>
          </p:nvPicPr>
          <p:blipFill>
            <a:blip r:embed="rId38" cstate="email">
              <a:extLst>
                <a:ext uri="{28A0092B-C50C-407E-A947-70E740481C1C}">
                  <a14:useLocalDpi xmlns:a14="http://schemas.microsoft.com/office/drawing/2010/main"/>
                </a:ext>
              </a:extLst>
            </a:blip>
            <a:srcRect/>
            <a:stretch>
              <a:fillRect/>
            </a:stretch>
          </p:blipFill>
          <p:spPr bwMode="auto">
            <a:xfrm>
              <a:off x="1248318" y="6487198"/>
              <a:ext cx="546191" cy="17544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Freeform: Shape 12">
            <a:extLst>
              <a:ext uri="{FF2B5EF4-FFF2-40B4-BE49-F238E27FC236}">
                <a16:creationId xmlns:a16="http://schemas.microsoft.com/office/drawing/2014/main" id="{0B70965B-94C9-79D0-E287-315C13D9B515}"/>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39"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4140966797"/>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Lst>
  <p:hf hdr="0" ftr="0" dt="0"/>
  <p:txStyles>
    <p:title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4DA039D-EC0E-7D55-C244-2518EE61A633}"/>
              </a:ext>
            </a:extLst>
          </p:cNvPr>
          <p:cNvGraphicFramePr>
            <a:graphicFrameLocks noChangeAspect="1"/>
          </p:cNvGraphicFramePr>
          <p:nvPr userDrawn="1">
            <p:custDataLst>
              <p:tags r:id="rId5"/>
            </p:custDataLst>
            <p:extLst>
              <p:ext uri="{D42A27DB-BD31-4B8C-83A1-F6EECF244321}">
                <p14:modId xmlns:p14="http://schemas.microsoft.com/office/powerpoint/2010/main" val="27926948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7" name="think-cell data - do not delete" hidden="1">
                        <a:extLst>
                          <a:ext uri="{FF2B5EF4-FFF2-40B4-BE49-F238E27FC236}">
                            <a16:creationId xmlns:a16="http://schemas.microsoft.com/office/drawing/2014/main" id="{94DA039D-EC0E-7D55-C244-2518EE61A633}"/>
                          </a:ext>
                        </a:extLst>
                      </p:cNvPr>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2" name="Title Placeholder"/>
          <p:cNvSpPr>
            <a:spLocks noGrp="1"/>
          </p:cNvSpPr>
          <p:nvPr>
            <p:ph type="title"/>
          </p:nvPr>
        </p:nvSpPr>
        <p:spPr>
          <a:xfrm>
            <a:off x="571500" y="342900"/>
            <a:ext cx="11049000" cy="596440"/>
          </a:xfrm>
          <a:prstGeom prst="rect">
            <a:avLst/>
          </a:prstGeom>
        </p:spPr>
        <p:txBody>
          <a:bodyPr vert="horz" wrap="square" lIns="0" tIns="0" rIns="0" bIns="0" rtlCol="0" anchor="t" anchorCtr="0">
            <a:noAutofit/>
          </a:bodyPr>
          <a:lstStyle/>
          <a:p>
            <a:r>
              <a:rPr lang="en-US"/>
              <a:t>Click to add text here</a:t>
            </a:r>
          </a:p>
        </p:txBody>
      </p:sp>
      <p:sp>
        <p:nvSpPr>
          <p:cNvPr id="3" name="Text Placeholder"/>
          <p:cNvSpPr>
            <a:spLocks noGrp="1"/>
          </p:cNvSpPr>
          <p:nvPr>
            <p:ph type="body" idx="1"/>
          </p:nvPr>
        </p:nvSpPr>
        <p:spPr>
          <a:xfrm>
            <a:off x="576071" y="949842"/>
            <a:ext cx="11048239" cy="5260458"/>
          </a:xfrm>
          <a:prstGeom prst="rect">
            <a:avLst/>
          </a:prstGeom>
        </p:spPr>
        <p:txBody>
          <a:bodyPr vert="horz" lIns="0" tIns="0" rIns="0" bIns="0" rtlCol="0" anchor="t" anchorCtr="0">
            <a:noAutofit/>
          </a:bodyPr>
          <a:lstStyle/>
          <a:p>
            <a:pPr lvl="0"/>
            <a:r>
              <a:rPr lang="en-US"/>
              <a:t>Click to edit Master text styles</a:t>
            </a:r>
          </a:p>
        </p:txBody>
      </p:sp>
      <p:sp>
        <p:nvSpPr>
          <p:cNvPr id="5" name="Slide Number Placeholder">
            <a:extLst>
              <a:ext uri="{FF2B5EF4-FFF2-40B4-BE49-F238E27FC236}">
                <a16:creationId xmlns:a16="http://schemas.microsoft.com/office/drawing/2014/main" id="{62C2615F-EC6B-EC48-496B-CE0F1E0E5B93}"/>
              </a:ext>
            </a:extLst>
          </p:cNvPr>
          <p:cNvSpPr>
            <a:spLocks noGrp="1"/>
          </p:cNvSpPr>
          <p:nvPr>
            <p:ph type="sldNum" sz="quarter" idx="4"/>
          </p:nvPr>
        </p:nvSpPr>
        <p:spPr>
          <a:xfrm>
            <a:off x="9982200" y="6374929"/>
            <a:ext cx="1638300" cy="219635"/>
          </a:xfrm>
          <a:prstGeom prst="rect">
            <a:avLst/>
          </a:prstGeom>
        </p:spPr>
        <p:txBody>
          <a:bodyPr vert="horz" lIns="0" tIns="0" rIns="0" bIns="0" rtlCol="0" anchor="ctr" anchorCtr="0"/>
          <a:lstStyle>
            <a:lvl1pPr algn="r">
              <a:defRPr sz="800" b="0" i="0">
                <a:solidFill>
                  <a:schemeClr val="accent4"/>
                </a:solidFill>
                <a:latin typeface="FedEx Sans" panose="020B0603020203020204" pitchFamily="34" charset="0"/>
                <a:ea typeface="FedEx Sans" panose="020B0603020203020204" pitchFamily="34" charset="0"/>
                <a:cs typeface="FedEx Sans" panose="020B0603020203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4B53FD8-04EE-4F67-B5CA-77D45BC12F90}" type="slidenum">
              <a:rPr kumimoji="0" lang="en-US" sz="800" b="0" i="0" u="none" strike="noStrike" kern="1200" cap="none" spc="0" normalizeH="0" baseline="0" noProof="0" smtClean="0">
                <a:ln>
                  <a:noFill/>
                </a:ln>
                <a:solidFill>
                  <a:srgbClr val="8E8E8E"/>
                </a:solidFill>
                <a:effectLst/>
                <a:uLnTx/>
                <a:uFillTx/>
                <a:latin typeface="FedEx Sans" panose="020B0603020203020204" pitchFamily="34" charset="0"/>
                <a:ea typeface="FedEx Sans" panose="020B0603020203020204" pitchFamily="34" charset="0"/>
                <a:cs typeface="FedEx Sans" panose="020B0603020203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8E8E8E"/>
              </a:solidFill>
              <a:effectLst/>
              <a:uLnTx/>
              <a:uFillTx/>
              <a:latin typeface="FedEx Sans" panose="020B0603020203020204" pitchFamily="34" charset="0"/>
              <a:ea typeface="FedEx Sans" panose="020B0603020203020204" pitchFamily="34" charset="0"/>
              <a:cs typeface="FedEx Sans" panose="020B0603020203020204" pitchFamily="34" charset="0"/>
            </a:endParaRPr>
          </a:p>
        </p:txBody>
      </p:sp>
      <p:sp>
        <p:nvSpPr>
          <p:cNvPr id="4" name="Footer Placeholder 3">
            <a:extLst>
              <a:ext uri="{FF2B5EF4-FFF2-40B4-BE49-F238E27FC236}">
                <a16:creationId xmlns:a16="http://schemas.microsoft.com/office/drawing/2014/main" id="{7D613513-A83B-050E-2211-A061A50BE60C}"/>
              </a:ext>
            </a:extLst>
          </p:cNvPr>
          <p:cNvSpPr>
            <a:spLocks noGrp="1"/>
          </p:cNvSpPr>
          <p:nvPr>
            <p:ph type="ftr" sz="quarter" idx="3"/>
          </p:nvPr>
        </p:nvSpPr>
        <p:spPr>
          <a:xfrm>
            <a:off x="576071" y="6374929"/>
            <a:ext cx="3657600" cy="219635"/>
          </a:xfrm>
          <a:prstGeom prst="rect">
            <a:avLst/>
          </a:prstGeom>
        </p:spPr>
        <p:txBody>
          <a:bodyPr vert="horz" lIns="0" tIns="0" rIns="0" bIns="0" rtlCol="0" anchor="ctr"/>
          <a:lstStyle>
            <a:lvl1pPr algn="l">
              <a:defRPr sz="800">
                <a:solidFill>
                  <a:schemeClr val="accent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E8E8E"/>
                </a:solidFill>
                <a:effectLst/>
                <a:uLnTx/>
                <a:uFillTx/>
                <a:latin typeface="FedEx Sans Regular"/>
                <a:ea typeface="+mn-ea"/>
                <a:cs typeface="+mn-cs"/>
              </a:rPr>
              <a:t>Privileged &amp; Confidential | Preliminary &amp; For Discussion | Do Not Distribute</a:t>
            </a:r>
          </a:p>
        </p:txBody>
      </p:sp>
      <p:sp>
        <p:nvSpPr>
          <p:cNvPr id="6" name="Freeform: Shape 5">
            <a:extLst>
              <a:ext uri="{FF2B5EF4-FFF2-40B4-BE49-F238E27FC236}">
                <a16:creationId xmlns:a16="http://schemas.microsoft.com/office/drawing/2014/main" id="{6CF05602-F7B2-7557-401D-35C18601B128}"/>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8"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906382440"/>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Lst>
  <p:hf hdr="0" dt="0"/>
  <p:txStyles>
    <p:titleStyle>
      <a:lvl1pPr marL="0" indent="0" algn="l" defTabSz="914400" rtl="0" eaLnBrk="1" latinLnBrk="0" hangingPunct="1">
        <a:lnSpc>
          <a:spcPct val="100000"/>
        </a:lnSpc>
        <a:spcBef>
          <a:spcPct val="0"/>
        </a:spcBef>
        <a:spcAft>
          <a:spcPts val="0"/>
        </a:spcAft>
        <a:buFontTx/>
        <a:buNone/>
        <a:defRPr sz="3200" b="0" i="0" kern="1200">
          <a:solidFill>
            <a:srgbClr val="4D148C"/>
          </a:solidFill>
          <a:latin typeface="FedEx Sans Light" panose="020B0403020203020204" pitchFamily="34" charset="0"/>
          <a:ea typeface="FedEx Sans Light" panose="020B0403020203020204" pitchFamily="34" charset="0"/>
          <a:cs typeface="FedEx Sans Light" panose="020B0403020203020204" pitchFamily="34" charset="0"/>
        </a:defRPr>
      </a:lvl1pPr>
    </p:titleStyle>
    <p:bodyStyle>
      <a:lvl1pPr marL="0" indent="0" algn="l" defTabSz="914400" rtl="0" eaLnBrk="1" latinLnBrk="0" hangingPunct="1">
        <a:lnSpc>
          <a:spcPct val="130000"/>
        </a:lnSpc>
        <a:spcBef>
          <a:spcPts val="0"/>
        </a:spcBef>
        <a:spcAft>
          <a:spcPts val="1200"/>
        </a:spcAft>
        <a:buFont typeface="Arial" panose="020B0604020202020204" pitchFamily="34" charset="0"/>
        <a:buNone/>
        <a:tabLst/>
        <a:defRPr sz="1600" b="0" i="0" kern="1200">
          <a:solidFill>
            <a:schemeClr val="tx1"/>
          </a:solidFill>
          <a:latin typeface="FedEx Sans" panose="020B0603020203020204" pitchFamily="34" charset="0"/>
          <a:ea typeface="FedEx Sans" panose="020B0603020203020204" pitchFamily="34" charset="0"/>
          <a:cs typeface="FedEx Sans" panose="020B0603020203020204" pitchFamily="34" charset="0"/>
        </a:defRPr>
      </a:lvl1pPr>
      <a:lvl2pPr marL="0" indent="0" algn="l" defTabSz="914400" rtl="0" eaLnBrk="1" latinLnBrk="0" hangingPunct="1">
        <a:lnSpc>
          <a:spcPct val="130000"/>
        </a:lnSpc>
        <a:spcBef>
          <a:spcPts val="0"/>
        </a:spcBef>
        <a:spcAft>
          <a:spcPts val="300"/>
        </a:spcAft>
        <a:buFont typeface="Arial" panose="020B0604020202020204" pitchFamily="34" charset="0"/>
        <a:buNone/>
        <a:defRPr sz="1600" b="1" i="0" kern="1200">
          <a:solidFill>
            <a:schemeClr val="tx1"/>
          </a:solidFill>
          <a:latin typeface="FedEx Sans" panose="020B0603020203020204" pitchFamily="34" charset="0"/>
          <a:ea typeface="FedEx Sans" panose="020B0603020203020204" pitchFamily="34" charset="0"/>
          <a:cs typeface="FedEx Sans" panose="020B0603020203020204" pitchFamily="34" charset="0"/>
        </a:defRPr>
      </a:lvl2pPr>
      <a:lvl3pPr marL="0" indent="0" algn="l" defTabSz="914400" rtl="0" eaLnBrk="1" latinLnBrk="0" hangingPunct="1">
        <a:lnSpc>
          <a:spcPct val="130000"/>
        </a:lnSpc>
        <a:spcBef>
          <a:spcPts val="0"/>
        </a:spcBef>
        <a:spcAft>
          <a:spcPts val="600"/>
        </a:spcAft>
        <a:buFont typeface="Arial" panose="020B0604020202020204" pitchFamily="34" charset="0"/>
        <a:buNone/>
        <a:defRPr sz="1600" b="0" i="0" kern="1200">
          <a:solidFill>
            <a:schemeClr val="tx1"/>
          </a:solidFill>
          <a:latin typeface="FedEx Sans" panose="020B0603020203020204" pitchFamily="34" charset="0"/>
          <a:ea typeface="FedEx Sans" panose="020B0603020203020204" pitchFamily="34" charset="0"/>
          <a:cs typeface="FedEx Sans" panose="020B0603020203020204" pitchFamily="34" charset="0"/>
        </a:defRPr>
      </a:lvl3pPr>
      <a:lvl4pPr marL="219456" indent="-219456" algn="l" defTabSz="914400" rtl="0" eaLnBrk="1" latinLnBrk="0" hangingPunct="1">
        <a:lnSpc>
          <a:spcPct val="13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438912" indent="-219456" algn="l" defTabSz="914400" rtl="0" eaLnBrk="1" latinLnBrk="0" hangingPunct="1">
        <a:lnSpc>
          <a:spcPct val="130000"/>
        </a:lnSpc>
        <a:spcBef>
          <a:spcPts val="0"/>
        </a:spcBef>
        <a:spcAft>
          <a:spcPts val="600"/>
        </a:spcAft>
        <a:buFont typeface="System Font Regular"/>
        <a:buChar char="–"/>
        <a:defRPr sz="1600" kern="1200">
          <a:solidFill>
            <a:schemeClr val="tx1"/>
          </a:solidFill>
          <a:latin typeface="+mn-lt"/>
          <a:ea typeface="+mn-ea"/>
          <a:cs typeface="+mn-cs"/>
        </a:defRPr>
      </a:lvl5pPr>
      <a:lvl6pPr marL="658368" indent="-219456" algn="l" defTabSz="914400" rtl="0" eaLnBrk="1" latinLnBrk="0" hangingPunct="1">
        <a:lnSpc>
          <a:spcPct val="130000"/>
        </a:lnSpc>
        <a:spcBef>
          <a:spcPts val="0"/>
        </a:spcBef>
        <a:spcAft>
          <a:spcPts val="600"/>
        </a:spcAft>
        <a:buFont typeface="System Font Regular"/>
        <a:buChar char="&gt;"/>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b="1" kern="1200">
          <a:solidFill>
            <a:schemeClr val="tx1"/>
          </a:solidFill>
          <a:latin typeface="+mn-lt"/>
          <a:ea typeface="+mn-ea"/>
          <a:cs typeface="+mn-cs"/>
        </a:defRPr>
      </a:lvl1pPr>
      <a:lvl2pPr marL="0" algn="l" defTabSz="914400" rtl="0" eaLnBrk="1" latinLnBrk="0" hangingPunct="1">
        <a:defRPr sz="1000" kern="1200">
          <a:solidFill>
            <a:schemeClr val="tx1"/>
          </a:solidFill>
          <a:latin typeface="+mn-lt"/>
          <a:ea typeface="+mn-ea"/>
          <a:cs typeface="+mn-cs"/>
        </a:defRPr>
      </a:lvl2pPr>
      <a:lvl3pPr marL="0" algn="l" defTabSz="914400" rtl="0" eaLnBrk="1" latinLnBrk="0" hangingPunct="1">
        <a:defRPr sz="1000" kern="1200">
          <a:solidFill>
            <a:schemeClr val="tx1"/>
          </a:solidFill>
          <a:latin typeface="+mn-lt"/>
          <a:ea typeface="+mn-ea"/>
          <a:cs typeface="+mn-cs"/>
        </a:defRPr>
      </a:lvl3pPr>
      <a:lvl4pPr marL="0" algn="l" defTabSz="914400" rtl="0" eaLnBrk="1" latinLnBrk="0" hangingPunct="1">
        <a:defRPr sz="1000" kern="1200">
          <a:solidFill>
            <a:schemeClr val="tx1"/>
          </a:solidFill>
          <a:latin typeface="+mn-lt"/>
          <a:ea typeface="+mn-ea"/>
          <a:cs typeface="+mn-cs"/>
        </a:defRPr>
      </a:lvl4pPr>
      <a:lvl5pPr marL="0" algn="l" defTabSz="914400" rtl="0" eaLnBrk="1" latinLnBrk="0" hangingPunct="1">
        <a:defRPr sz="1000" kern="1200">
          <a:solidFill>
            <a:schemeClr val="tx1"/>
          </a:solidFill>
          <a:latin typeface="+mn-lt"/>
          <a:ea typeface="+mn-ea"/>
          <a:cs typeface="+mn-cs"/>
        </a:defRPr>
      </a:lvl5pPr>
      <a:lvl6pPr marL="0" algn="l" defTabSz="914400" rtl="0" eaLnBrk="1" latinLnBrk="0" hangingPunct="1">
        <a:defRPr sz="1000" kern="1200">
          <a:solidFill>
            <a:schemeClr val="tx1"/>
          </a:solidFill>
          <a:latin typeface="+mn-lt"/>
          <a:ea typeface="+mn-ea"/>
          <a:cs typeface="+mn-cs"/>
        </a:defRPr>
      </a:lvl6pPr>
      <a:lvl7pPr marL="0" algn="l" defTabSz="914400" rtl="0" eaLnBrk="1" latinLnBrk="0" hangingPunct="1">
        <a:defRPr sz="1000" kern="1200">
          <a:solidFill>
            <a:schemeClr val="tx1"/>
          </a:solidFill>
          <a:latin typeface="+mn-lt"/>
          <a:ea typeface="+mn-ea"/>
          <a:cs typeface="+mn-cs"/>
        </a:defRPr>
      </a:lvl7pPr>
      <a:lvl8pPr marL="0" algn="l" defTabSz="914400" rtl="0" eaLnBrk="1" latinLnBrk="0" hangingPunct="1">
        <a:defRPr sz="1000" kern="1200">
          <a:solidFill>
            <a:schemeClr val="tx1"/>
          </a:solidFill>
          <a:latin typeface="+mn-lt"/>
          <a:ea typeface="+mn-ea"/>
          <a:cs typeface="+mn-cs"/>
        </a:defRPr>
      </a:lvl8pPr>
      <a:lvl9pPr marL="0" algn="l" defTabSz="914400" rtl="0" eaLnBrk="1" latinLnBrk="0" hangingPunct="1">
        <a:defRPr sz="10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92">
          <p15:clr>
            <a:srgbClr val="5ACBF0"/>
          </p15:clr>
        </p15:guide>
        <p15:guide id="2" pos="3912">
          <p15:clr>
            <a:srgbClr val="5ACBF0"/>
          </p15:clr>
        </p15:guide>
        <p15:guide id="4" pos="3768">
          <p15:clr>
            <a:srgbClr val="5ACBF0"/>
          </p15:clr>
        </p15:guide>
        <p15:guide id="5" pos="360">
          <p15:clr>
            <a:srgbClr val="F26B43"/>
          </p15:clr>
        </p15:guide>
        <p15:guide id="6" pos="7320">
          <p15:clr>
            <a:srgbClr val="C35EA4"/>
          </p15:clr>
        </p15:guide>
        <p15:guide id="7" pos="6144">
          <p15:clr>
            <a:srgbClr val="F26B43"/>
          </p15:clr>
        </p15:guide>
        <p15:guide id="8" pos="6288">
          <p15:clr>
            <a:srgbClr val="5ACBF0"/>
          </p15:clr>
        </p15:guide>
        <p15:guide id="9" pos="4944">
          <p15:clr>
            <a:srgbClr val="5ACBF0"/>
          </p15:clr>
        </p15:guide>
        <p15:guide id="10" pos="5088">
          <p15:clr>
            <a:srgbClr val="5ACBF0"/>
          </p15:clr>
        </p15:guide>
        <p15:guide id="11" pos="1560">
          <p15:clr>
            <a:srgbClr val="5ACBF0"/>
          </p15:clr>
        </p15:guide>
        <p15:guide id="12" pos="2592">
          <p15:clr>
            <a:srgbClr val="5ACBF0"/>
          </p15:clr>
        </p15:guide>
        <p15:guide id="13" pos="2736">
          <p15:clr>
            <a:srgbClr val="5ACBF0"/>
          </p15:clr>
        </p15:guide>
        <p15:guide id="14" orient="horz" pos="216">
          <p15:clr>
            <a:srgbClr val="C35EA4"/>
          </p15:clr>
        </p15:guide>
        <p15:guide id="16" orient="horz" pos="4152">
          <p15:clr>
            <a:srgbClr val="F26B43"/>
          </p15:clr>
        </p15:guide>
        <p15:guide id="19" orient="horz" pos="744">
          <p15:clr>
            <a:srgbClr val="FDE53C"/>
          </p15:clr>
        </p15:guide>
        <p15:guide id="20" orient="horz" pos="39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457200" y="548640"/>
            <a:ext cx="11250386" cy="605028"/>
          </a:xfrm>
          <a:prstGeom prst="rect">
            <a:avLst/>
          </a:prstGeom>
        </p:spPr>
        <p:txBody>
          <a:bodyPr vert="horz" lIns="91440" tIns="0" rIns="0" bIns="0" rtlCol="0" anchor="t" anchorCtr="0">
            <a:noAutofit/>
          </a:bodyPr>
          <a:lstStyle/>
          <a:p>
            <a:pPr marL="0" marR="0" lvl="0" indent="0" fontAlgn="auto">
              <a:spcBef>
                <a:spcPts val="0"/>
              </a:spcBef>
              <a:spcAft>
                <a:spcPts val="0"/>
              </a:spcAft>
              <a:buClrTx/>
              <a:buSzTx/>
              <a:buFontTx/>
              <a:tabLst/>
            </a:pPr>
            <a:r>
              <a:rPr lang="en-US"/>
              <a:t>Click to edit Master title style</a:t>
            </a:r>
          </a:p>
        </p:txBody>
      </p:sp>
      <p:sp>
        <p:nvSpPr>
          <p:cNvPr id="3" name="Text Placeholder"/>
          <p:cNvSpPr>
            <a:spLocks noGrp="1"/>
          </p:cNvSpPr>
          <p:nvPr>
            <p:ph type="body" idx="1"/>
          </p:nvPr>
        </p:nvSpPr>
        <p:spPr>
          <a:xfrm>
            <a:off x="457200" y="1527048"/>
            <a:ext cx="10024712" cy="4485118"/>
          </a:xfrm>
          <a:prstGeom prst="rect">
            <a:avLst/>
          </a:prstGeom>
        </p:spPr>
        <p:txBody>
          <a:bodyPr vert="horz" lIns="9144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Shape 3">
            <a:extLst>
              <a:ext uri="{FF2B5EF4-FFF2-40B4-BE49-F238E27FC236}">
                <a16:creationId xmlns:a16="http://schemas.microsoft.com/office/drawing/2014/main" id="{A50FBFE5-026E-45DE-559B-430263AB3001}"/>
              </a:ext>
            </a:extLst>
          </p:cNvPr>
          <p:cNvSpPr/>
          <p:nvPr userDrawn="1"/>
        </p:nvSpPr>
        <p:spPr bwMode="ltGray">
          <a:xfrm>
            <a:off x="-4762" y="6796102"/>
            <a:ext cx="12196762" cy="61898"/>
          </a:xfrm>
          <a:custGeom>
            <a:avLst/>
            <a:gdLst>
              <a:gd name="connsiteX0" fmla="*/ 0 w 12196762"/>
              <a:gd name="connsiteY0" fmla="*/ 0 h 61898"/>
              <a:gd name="connsiteX1" fmla="*/ 12196762 w 12196762"/>
              <a:gd name="connsiteY1" fmla="*/ 0 h 61898"/>
              <a:gd name="connsiteX2" fmla="*/ 12196762 w 12196762"/>
              <a:gd name="connsiteY2" fmla="*/ 61898 h 61898"/>
              <a:gd name="connsiteX3" fmla="*/ 0 w 12196762"/>
              <a:gd name="connsiteY3" fmla="*/ 61898 h 61898"/>
            </a:gdLst>
            <a:ahLst/>
            <a:cxnLst>
              <a:cxn ang="0">
                <a:pos x="connsiteX0" y="connsiteY0"/>
              </a:cxn>
              <a:cxn ang="0">
                <a:pos x="connsiteX1" y="connsiteY1"/>
              </a:cxn>
              <a:cxn ang="0">
                <a:pos x="connsiteX2" y="connsiteY2"/>
              </a:cxn>
              <a:cxn ang="0">
                <a:pos x="connsiteX3" y="connsiteY3"/>
              </a:cxn>
            </a:cxnLst>
            <a:rect l="l" t="t" r="r" b="b"/>
            <a:pathLst>
              <a:path w="12196762" h="61898">
                <a:moveTo>
                  <a:pt x="0" y="0"/>
                </a:moveTo>
                <a:lnTo>
                  <a:pt x="12196762" y="0"/>
                </a:lnTo>
                <a:lnTo>
                  <a:pt x="12196762" y="61898"/>
                </a:lnTo>
                <a:lnTo>
                  <a:pt x="0" y="61898"/>
                </a:lnTo>
                <a:close/>
              </a:path>
            </a:pathLst>
          </a:custGeom>
          <a:blipFill>
            <a:blip r:embed="rId7" cstate="print"/>
            <a:stretch>
              <a:fillRect/>
            </a:stretch>
          </a:blip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mn-lt"/>
              <a:ea typeface="+mn-ea"/>
              <a:cs typeface="+mn-cs"/>
            </a:endParaRPr>
          </a:p>
        </p:txBody>
      </p:sp>
    </p:spTree>
    <p:extLst>
      <p:ext uri="{BB962C8B-B14F-4D97-AF65-F5344CB8AC3E}">
        <p14:creationId xmlns:p14="http://schemas.microsoft.com/office/powerpoint/2010/main" val="1612721344"/>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1" r:id="rId4"/>
    <p:sldLayoutId id="2147483822" r:id="rId5"/>
  </p:sldLayoutIdLst>
  <p:hf hdr="0" ftr="0" dt="0"/>
  <p:txStyles>
    <p:titleStyle>
      <a:lvl1pPr algn="l" defTabSz="914400" rtl="0" eaLnBrk="1" latinLnBrk="0" hangingPunct="1">
        <a:lnSpc>
          <a:spcPct val="100000"/>
        </a:lnSpc>
        <a:spcBef>
          <a:spcPct val="0"/>
        </a:spcBef>
        <a:buNone/>
        <a:defRPr kumimoji="0" lang="en-US" sz="2400" b="0" i="0" u="none" strike="noStrike" kern="0" cap="none" spc="-20" normalizeH="0" baseline="0">
          <a:ln>
            <a:noFill/>
          </a:ln>
          <a:gradFill>
            <a:gsLst>
              <a:gs pos="6000">
                <a:srgbClr val="4D148C"/>
              </a:gs>
              <a:gs pos="33000">
                <a:srgbClr val="7D22C3"/>
              </a:gs>
              <a:gs pos="100000">
                <a:srgbClr val="FF6600"/>
              </a:gs>
            </a:gsLst>
            <a:lin ang="2700000" scaled="1"/>
          </a:gradFill>
          <a:effectLst/>
          <a:uLnTx/>
          <a:uFillTx/>
          <a:latin typeface="FedEx Sans Bold" panose="020B0803020203020204" pitchFamily="34" charset="0"/>
          <a:ea typeface="FedEx Sans Bold" panose="020B0803020203020204" pitchFamily="34" charset="0"/>
          <a:cs typeface="FedEx Sans Bold" panose="020B0803020203020204" pitchFamily="34" charset="0"/>
        </a:defRPr>
      </a:lvl1pPr>
    </p:titleStyle>
    <p:bodyStyle>
      <a:lvl1pPr marL="0" indent="0" algn="l" defTabSz="914400" rtl="0" eaLnBrk="1" latinLnBrk="0" hangingPunct="1">
        <a:lnSpc>
          <a:spcPct val="110000"/>
        </a:lnSpc>
        <a:spcBef>
          <a:spcPts val="0"/>
        </a:spcBef>
        <a:spcAft>
          <a:spcPts val="1000"/>
        </a:spcAft>
        <a:buFont typeface="Arial" panose="020B0604020202020204" pitchFamily="34" charset="0"/>
        <a:buNone/>
        <a:tabLst/>
        <a:defRPr sz="2200" b="0" i="0" kern="1200">
          <a:solidFill>
            <a:schemeClr val="accent4">
              <a:lumMod val="75000"/>
            </a:schemeClr>
          </a:solidFill>
          <a:latin typeface="FedEx Sans" panose="020B0603020203020204" pitchFamily="34" charset="0"/>
          <a:ea typeface="FedEx Sans" panose="020B0603020203020204" pitchFamily="34" charset="0"/>
          <a:cs typeface="FedEx Sans" panose="020B0603020203020204" pitchFamily="34" charset="0"/>
        </a:defRPr>
      </a:lvl1pPr>
      <a:lvl2pPr marL="0" indent="0" algn="l" defTabSz="914400" rtl="0" eaLnBrk="1" latinLnBrk="0" hangingPunct="1">
        <a:lnSpc>
          <a:spcPct val="110000"/>
        </a:lnSpc>
        <a:spcBef>
          <a:spcPts val="0"/>
        </a:spcBef>
        <a:spcAft>
          <a:spcPts val="1000"/>
        </a:spcAft>
        <a:buFont typeface="Arial" panose="020B0604020202020204" pitchFamily="34" charset="0"/>
        <a:buNone/>
        <a:defRPr sz="1600" b="1" i="0" kern="1200">
          <a:solidFill>
            <a:schemeClr val="accent4">
              <a:lumMod val="75000"/>
            </a:schemeClr>
          </a:solidFill>
          <a:latin typeface="FedEx Sans" panose="020B0603020203020204" pitchFamily="34" charset="0"/>
          <a:ea typeface="FedEx Sans" panose="020B0603020203020204" pitchFamily="34" charset="0"/>
          <a:cs typeface="FedEx Sans" panose="020B0603020203020204" pitchFamily="34" charset="0"/>
        </a:defRPr>
      </a:lvl2pPr>
      <a:lvl3pPr marL="0" indent="0" algn="l" defTabSz="914400" rtl="0" eaLnBrk="1" latinLnBrk="0" hangingPunct="1">
        <a:lnSpc>
          <a:spcPct val="110000"/>
        </a:lnSpc>
        <a:spcBef>
          <a:spcPts val="0"/>
        </a:spcBef>
        <a:spcAft>
          <a:spcPts val="1000"/>
        </a:spcAft>
        <a:buFont typeface="Arial" panose="020B0604020202020204" pitchFamily="34" charset="0"/>
        <a:buNone/>
        <a:defRPr sz="1600" b="0" i="0" kern="1200">
          <a:solidFill>
            <a:schemeClr val="accent4">
              <a:lumMod val="75000"/>
            </a:schemeClr>
          </a:solidFill>
          <a:latin typeface="FedEx Sans" panose="020B0603020203020204" pitchFamily="34" charset="0"/>
          <a:ea typeface="FedEx Sans" panose="020B0603020203020204" pitchFamily="34" charset="0"/>
          <a:cs typeface="FedEx Sans" panose="020B0603020203020204" pitchFamily="34" charset="0"/>
        </a:defRPr>
      </a:lvl3pPr>
      <a:lvl4pPr marL="182880" indent="-182880" algn="l" defTabSz="914400" rtl="0" eaLnBrk="1" latinLnBrk="0" hangingPunct="1">
        <a:lnSpc>
          <a:spcPct val="110000"/>
        </a:lnSpc>
        <a:spcBef>
          <a:spcPts val="0"/>
        </a:spcBef>
        <a:spcAft>
          <a:spcPts val="1000"/>
        </a:spcAft>
        <a:buClr>
          <a:schemeClr val="accent1"/>
        </a:buClr>
        <a:buFont typeface="Arial" panose="020B0604020202020204" pitchFamily="34" charset="0"/>
        <a:buChar char="•"/>
        <a:defRPr sz="1600" kern="1200">
          <a:solidFill>
            <a:schemeClr val="accent4">
              <a:lumMod val="75000"/>
            </a:schemeClr>
          </a:solidFill>
          <a:latin typeface="+mn-lt"/>
          <a:ea typeface="+mn-ea"/>
          <a:cs typeface="+mn-cs"/>
        </a:defRPr>
      </a:lvl4pPr>
      <a:lvl5pPr marL="365760" indent="-182880" algn="l" defTabSz="914400" rtl="0" eaLnBrk="1" latinLnBrk="0" hangingPunct="1">
        <a:lnSpc>
          <a:spcPct val="110000"/>
        </a:lnSpc>
        <a:spcBef>
          <a:spcPts val="0"/>
        </a:spcBef>
        <a:spcAft>
          <a:spcPts val="1000"/>
        </a:spcAft>
        <a:buClr>
          <a:schemeClr val="accent1"/>
        </a:buClr>
        <a:buFont typeface="System Font Regular"/>
        <a:buChar char="–"/>
        <a:defRPr sz="1600" kern="1200">
          <a:solidFill>
            <a:schemeClr val="accent4">
              <a:lumMod val="75000"/>
            </a:schemeClr>
          </a:solidFill>
          <a:latin typeface="+mn-lt"/>
          <a:ea typeface="+mn-ea"/>
          <a:cs typeface="+mn-cs"/>
        </a:defRPr>
      </a:lvl5pPr>
      <a:lvl6pPr marL="658368" indent="-219456" algn="l" defTabSz="914400" rtl="0" eaLnBrk="1" latinLnBrk="0" hangingPunct="1">
        <a:lnSpc>
          <a:spcPct val="130000"/>
        </a:lnSpc>
        <a:spcBef>
          <a:spcPts val="0"/>
        </a:spcBef>
        <a:spcAft>
          <a:spcPts val="600"/>
        </a:spcAft>
        <a:buFont typeface="System Font Regular"/>
        <a:buChar char="&gt;"/>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b="1" kern="1200">
          <a:solidFill>
            <a:schemeClr val="tx1"/>
          </a:solidFill>
          <a:latin typeface="+mn-lt"/>
          <a:ea typeface="+mn-ea"/>
          <a:cs typeface="+mn-cs"/>
        </a:defRPr>
      </a:lvl1pPr>
      <a:lvl2pPr marL="0" algn="l" defTabSz="914400" rtl="0" eaLnBrk="1" latinLnBrk="0" hangingPunct="1">
        <a:defRPr sz="1000" kern="1200">
          <a:solidFill>
            <a:schemeClr val="tx1"/>
          </a:solidFill>
          <a:latin typeface="+mn-lt"/>
          <a:ea typeface="+mn-ea"/>
          <a:cs typeface="+mn-cs"/>
        </a:defRPr>
      </a:lvl2pPr>
      <a:lvl3pPr marL="0" algn="l" defTabSz="914400" rtl="0" eaLnBrk="1" latinLnBrk="0" hangingPunct="1">
        <a:defRPr sz="1000" kern="1200">
          <a:solidFill>
            <a:schemeClr val="tx1"/>
          </a:solidFill>
          <a:latin typeface="+mn-lt"/>
          <a:ea typeface="+mn-ea"/>
          <a:cs typeface="+mn-cs"/>
        </a:defRPr>
      </a:lvl3pPr>
      <a:lvl4pPr marL="0" algn="l" defTabSz="914400" rtl="0" eaLnBrk="1" latinLnBrk="0" hangingPunct="1">
        <a:defRPr sz="1000" kern="1200">
          <a:solidFill>
            <a:schemeClr val="tx1"/>
          </a:solidFill>
          <a:latin typeface="+mn-lt"/>
          <a:ea typeface="+mn-ea"/>
          <a:cs typeface="+mn-cs"/>
        </a:defRPr>
      </a:lvl4pPr>
      <a:lvl5pPr marL="0" algn="l" defTabSz="914400" rtl="0" eaLnBrk="1" latinLnBrk="0" hangingPunct="1">
        <a:defRPr sz="1000" kern="1200">
          <a:solidFill>
            <a:schemeClr val="tx1"/>
          </a:solidFill>
          <a:latin typeface="+mn-lt"/>
          <a:ea typeface="+mn-ea"/>
          <a:cs typeface="+mn-cs"/>
        </a:defRPr>
      </a:lvl5pPr>
      <a:lvl6pPr marL="0" algn="l" defTabSz="914400" rtl="0" eaLnBrk="1" latinLnBrk="0" hangingPunct="1">
        <a:defRPr sz="1000" kern="1200">
          <a:solidFill>
            <a:schemeClr val="tx1"/>
          </a:solidFill>
          <a:latin typeface="+mn-lt"/>
          <a:ea typeface="+mn-ea"/>
          <a:cs typeface="+mn-cs"/>
        </a:defRPr>
      </a:lvl6pPr>
      <a:lvl7pPr marL="0" algn="l" defTabSz="914400" rtl="0" eaLnBrk="1" latinLnBrk="0" hangingPunct="1">
        <a:defRPr sz="1000" kern="1200">
          <a:solidFill>
            <a:schemeClr val="tx1"/>
          </a:solidFill>
          <a:latin typeface="+mn-lt"/>
          <a:ea typeface="+mn-ea"/>
          <a:cs typeface="+mn-cs"/>
        </a:defRPr>
      </a:lvl7pPr>
      <a:lvl8pPr marL="0" algn="l" defTabSz="914400" rtl="0" eaLnBrk="1" latinLnBrk="0" hangingPunct="1">
        <a:defRPr sz="1000" kern="1200">
          <a:solidFill>
            <a:schemeClr val="tx1"/>
          </a:solidFill>
          <a:latin typeface="+mn-lt"/>
          <a:ea typeface="+mn-ea"/>
          <a:cs typeface="+mn-cs"/>
        </a:defRPr>
      </a:lvl8pPr>
      <a:lvl9pPr marL="0" algn="l" defTabSz="914400" rtl="0" eaLnBrk="1" latinLnBrk="0" hangingPunct="1">
        <a:defRPr sz="10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92">
          <p15:clr>
            <a:srgbClr val="5ACBF0"/>
          </p15:clr>
        </p15:guide>
        <p15:guide id="2" pos="3912">
          <p15:clr>
            <a:srgbClr val="5ACBF0"/>
          </p15:clr>
        </p15:guide>
        <p15:guide id="4" pos="3768">
          <p15:clr>
            <a:srgbClr val="5ACBF0"/>
          </p15:clr>
        </p15:guide>
        <p15:guide id="5" pos="360">
          <p15:clr>
            <a:srgbClr val="F26B43"/>
          </p15:clr>
        </p15:guide>
        <p15:guide id="6" pos="7320">
          <p15:clr>
            <a:srgbClr val="C35EA4"/>
          </p15:clr>
        </p15:guide>
        <p15:guide id="7" pos="6144">
          <p15:clr>
            <a:srgbClr val="F26B43"/>
          </p15:clr>
        </p15:guide>
        <p15:guide id="8" pos="6288">
          <p15:clr>
            <a:srgbClr val="5ACBF0"/>
          </p15:clr>
        </p15:guide>
        <p15:guide id="9" pos="4944">
          <p15:clr>
            <a:srgbClr val="5ACBF0"/>
          </p15:clr>
        </p15:guide>
        <p15:guide id="10" pos="5088">
          <p15:clr>
            <a:srgbClr val="5ACBF0"/>
          </p15:clr>
        </p15:guide>
        <p15:guide id="11" pos="1560">
          <p15:clr>
            <a:srgbClr val="5ACBF0"/>
          </p15:clr>
        </p15:guide>
        <p15:guide id="12" pos="2592">
          <p15:clr>
            <a:srgbClr val="5ACBF0"/>
          </p15:clr>
        </p15:guide>
        <p15:guide id="13" pos="2736">
          <p15:clr>
            <a:srgbClr val="5ACBF0"/>
          </p15:clr>
        </p15:guide>
        <p15:guide id="14" orient="horz" pos="360">
          <p15:clr>
            <a:srgbClr val="C35EA4"/>
          </p15:clr>
        </p15:guide>
        <p15:guide id="16" orient="horz" pos="3792">
          <p15:clr>
            <a:srgbClr val="F26B43"/>
          </p15:clr>
        </p15:guide>
        <p15:guide id="19" orient="horz" pos="744">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3B491E2-282B-BF41-D982-D33D70943412}"/>
              </a:ext>
            </a:extLst>
          </p:cNvPr>
          <p:cNvGraphicFramePr>
            <a:graphicFrameLocks noChangeAspect="1"/>
          </p:cNvGraphicFramePr>
          <p:nvPr>
            <p:custDataLst>
              <p:tags r:id="rId32"/>
            </p:custDataLst>
            <p:extLst>
              <p:ext uri="{D42A27DB-BD31-4B8C-83A1-F6EECF244321}">
                <p14:modId xmlns:p14="http://schemas.microsoft.com/office/powerpoint/2010/main" val="1931009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59" imgH="360" progId="TCLayout.ActiveDocument.1">
                  <p:embed/>
                </p:oleObj>
              </mc:Choice>
              <mc:Fallback>
                <p:oleObj name="think-cell Slide" r:id="rId33" imgW="359" imgH="360" progId="TCLayout.ActiveDocument.1">
                  <p:embed/>
                  <p:pic>
                    <p:nvPicPr>
                      <p:cNvPr id="6" name="think-cell data - do not delete" hidden="1">
                        <a:extLst>
                          <a:ext uri="{FF2B5EF4-FFF2-40B4-BE49-F238E27FC236}">
                            <a16:creationId xmlns:a16="http://schemas.microsoft.com/office/drawing/2014/main" id="{33B491E2-282B-BF41-D982-D33D7094341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567A189F-CDB6-4881-855E-11E780CE46B1}"/>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8" name="Footer Placeholder 3">
            <a:extLst>
              <a:ext uri="{FF2B5EF4-FFF2-40B4-BE49-F238E27FC236}">
                <a16:creationId xmlns:a16="http://schemas.microsoft.com/office/drawing/2014/main" id="{2906F1C7-2106-7A4E-E60B-4842562A790A}"/>
              </a:ext>
            </a:extLst>
          </p:cNvPr>
          <p:cNvSpPr txBox="1">
            <a:spLocks/>
          </p:cNvSpPr>
          <p:nvPr/>
        </p:nvSpPr>
        <p:spPr>
          <a:xfrm>
            <a:off x="8557260" y="6515099"/>
            <a:ext cx="2922868"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r>
              <a:rPr lang="en-US"/>
              <a:t>Copyright © 2025 Accenture. All rights reserved.</a:t>
            </a:r>
          </a:p>
        </p:txBody>
      </p:sp>
      <p:sp>
        <p:nvSpPr>
          <p:cNvPr id="10" name="Footer Placeholder 3">
            <a:extLst>
              <a:ext uri="{FF2B5EF4-FFF2-40B4-BE49-F238E27FC236}">
                <a16:creationId xmlns:a16="http://schemas.microsoft.com/office/drawing/2014/main" id="{A2631DA0-6FEE-933D-F491-443AD57AF14C}"/>
              </a:ext>
            </a:extLst>
          </p:cNvPr>
          <p:cNvSpPr txBox="1">
            <a:spLocks/>
          </p:cNvSpPr>
          <p:nvPr/>
        </p:nvSpPr>
        <p:spPr>
          <a:xfrm>
            <a:off x="11536680" y="6515099"/>
            <a:ext cx="274320" cy="217137"/>
          </a:xfrm>
          <a:prstGeom prst="rect">
            <a:avLst/>
          </a:prstGeom>
          <a:noFill/>
        </p:spPr>
        <p:txBody>
          <a:bodyPr wrap="square" lIns="0" tIns="0" rIns="0" bIns="0" rtlCol="0" anchor="t">
            <a:noAutofit/>
          </a:bodyPr>
          <a:lstStyle>
            <a:defPPr>
              <a:defRPr lang="en-US"/>
            </a:defPPr>
            <a:lvl1pPr marL="0" algn="r" defTabSz="914400" rtl="0" eaLnBrk="1" latinLnBrk="0" hangingPunct="1">
              <a:defRPr lang="en-US" sz="800" kern="1200" baseline="0" dirty="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228600">
              <a:spcAft>
                <a:spcPts val="1200"/>
              </a:spcAft>
              <a:defRPr/>
            </a:pPr>
            <a:fld id="{590A0166-A911-4145-99EB-0BA861F4A1F3}" type="slidenum">
              <a:rPr lang="en-US" smtClean="0"/>
              <a:t>‹#›</a:t>
            </a:fld>
            <a:endParaRPr lang="en-US"/>
          </a:p>
        </p:txBody>
      </p:sp>
      <p:grpSp>
        <p:nvGrpSpPr>
          <p:cNvPr id="4" name="Group 3">
            <a:extLst>
              <a:ext uri="{FF2B5EF4-FFF2-40B4-BE49-F238E27FC236}">
                <a16:creationId xmlns:a16="http://schemas.microsoft.com/office/drawing/2014/main" id="{37607B85-B38C-72DB-7EAC-52E3A2F7EADF}"/>
              </a:ext>
            </a:extLst>
          </p:cNvPr>
          <p:cNvGrpSpPr/>
          <p:nvPr/>
        </p:nvGrpSpPr>
        <p:grpSpPr>
          <a:xfrm>
            <a:off x="381000" y="6469668"/>
            <a:ext cx="1413509" cy="197311"/>
            <a:chOff x="381000" y="6469668"/>
            <a:chExt cx="1413509" cy="197311"/>
          </a:xfrm>
        </p:grpSpPr>
        <p:cxnSp>
          <p:nvCxnSpPr>
            <p:cNvPr id="5" name="Straight Connector 4">
              <a:extLst>
                <a:ext uri="{FF2B5EF4-FFF2-40B4-BE49-F238E27FC236}">
                  <a16:creationId xmlns:a16="http://schemas.microsoft.com/office/drawing/2014/main" id="{14FEA12A-C8D2-10E4-FEED-427595640DB2}"/>
                </a:ext>
              </a:extLst>
            </p:cNvPr>
            <p:cNvCxnSpPr/>
            <p:nvPr userDrawn="1"/>
          </p:nvCxnSpPr>
          <p:spPr>
            <a:xfrm>
              <a:off x="1161617" y="6482867"/>
              <a:ext cx="0" cy="18411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C78AC7A-A125-CBF2-AE0D-85E49362F615}"/>
                </a:ext>
              </a:extLst>
            </p:cNvPr>
            <p:cNvGrpSpPr/>
            <p:nvPr userDrawn="1"/>
          </p:nvGrpSpPr>
          <p:grpSpPr>
            <a:xfrm>
              <a:off x="381000" y="6469668"/>
              <a:ext cx="685933" cy="184113"/>
              <a:chOff x="9563100" y="1673029"/>
              <a:chExt cx="1389888" cy="373063"/>
            </a:xfrm>
          </p:grpSpPr>
          <p:pic>
            <p:nvPicPr>
              <p:cNvPr id="11" name="Picture 10">
                <a:extLst>
                  <a:ext uri="{FF2B5EF4-FFF2-40B4-BE49-F238E27FC236}">
                    <a16:creationId xmlns:a16="http://schemas.microsoft.com/office/drawing/2014/main" id="{D43D5CE6-2206-A5D4-4FEE-7285E7949A6A}"/>
                  </a:ext>
                </a:extLst>
              </p:cNvPr>
              <p:cNvPicPr/>
              <p:nvPr/>
            </p:nvPicPr>
            <p:blipFill>
              <a:blip r:embed="rId35" cstate="email">
                <a:extLst>
                  <a:ext uri="{28A0092B-C50C-407E-A947-70E740481C1C}">
                    <a14:useLocalDpi xmlns:a14="http://schemas.microsoft.com/office/drawing/2010/main"/>
                  </a:ext>
                </a:extLst>
              </a:blip>
              <a:stretch>
                <a:fillRect/>
              </a:stretch>
            </p:blipFill>
            <p:spPr>
              <a:xfrm>
                <a:off x="9563100" y="1825994"/>
                <a:ext cx="1389888" cy="220098"/>
              </a:xfrm>
              <a:prstGeom prst="rect">
                <a:avLst/>
              </a:prstGeom>
            </p:spPr>
          </p:pic>
          <p:sp>
            <p:nvSpPr>
              <p:cNvPr id="12" name="Freeform 5">
                <a:extLst>
                  <a:ext uri="{FF2B5EF4-FFF2-40B4-BE49-F238E27FC236}">
                    <a16:creationId xmlns:a16="http://schemas.microsoft.com/office/drawing/2014/main" id="{019D3B6E-2026-3612-C5CB-BC5CE8EF2853}"/>
                  </a:ext>
                </a:extLst>
              </p:cNvPr>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pic>
          <p:nvPicPr>
            <p:cNvPr id="9" name="Picture 5" descr="FedEx-Logo-PNG-Transparent - National Weather Association Foundation">
              <a:extLst>
                <a:ext uri="{FF2B5EF4-FFF2-40B4-BE49-F238E27FC236}">
                  <a16:creationId xmlns:a16="http://schemas.microsoft.com/office/drawing/2014/main" id="{52605C79-2571-4AEA-E9FA-904E04C90833}"/>
                </a:ext>
              </a:extLst>
            </p:cNvPr>
            <p:cNvPicPr/>
            <p:nvPr/>
          </p:nvPicPr>
          <p:blipFill>
            <a:blip r:embed="rId36" cstate="email">
              <a:extLst>
                <a:ext uri="{28A0092B-C50C-407E-A947-70E740481C1C}">
                  <a14:useLocalDpi xmlns:a14="http://schemas.microsoft.com/office/drawing/2010/main"/>
                </a:ext>
              </a:extLst>
            </a:blip>
            <a:srcRect/>
            <a:stretch>
              <a:fillRect/>
            </a:stretch>
          </p:blipFill>
          <p:spPr bwMode="auto">
            <a:xfrm>
              <a:off x="1248318" y="6487198"/>
              <a:ext cx="546191" cy="1754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8392653"/>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 id="2147483852" r:id="rId29"/>
    <p:sldLayoutId id="2147483853" r:id="rId30"/>
  </p:sldLayoutIdLst>
  <p:hf hdr="0" ftr="0" dt="0"/>
  <p:txStyles>
    <p:title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3.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3" Type="http://schemas.openxmlformats.org/officeDocument/2006/relationships/image" Target="../media/image74.svg"/><Relationship Id="rId7" Type="http://schemas.openxmlformats.org/officeDocument/2006/relationships/image" Target="../media/image78.sv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36.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sv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54E5222-A269-918E-F2C4-2C9E6383DAC9}"/>
              </a:ext>
            </a:extLst>
          </p:cNvPr>
          <p:cNvSpPr>
            <a:spLocks noGrp="1"/>
          </p:cNvSpPr>
          <p:nvPr>
            <p:ph type="body" sz="quarter" idx="12"/>
          </p:nvPr>
        </p:nvSpPr>
        <p:spPr/>
        <p:txBody>
          <a:bodyPr/>
          <a:lstStyle/>
          <a:p>
            <a:endParaRPr lang="en-US" noProof="0"/>
          </a:p>
        </p:txBody>
      </p:sp>
      <p:sp>
        <p:nvSpPr>
          <p:cNvPr id="4" name="Title 3">
            <a:extLst>
              <a:ext uri="{FF2B5EF4-FFF2-40B4-BE49-F238E27FC236}">
                <a16:creationId xmlns:a16="http://schemas.microsoft.com/office/drawing/2014/main" id="{EBB1EF4F-4246-59F7-C92B-E15A80A3618C}"/>
              </a:ext>
            </a:extLst>
          </p:cNvPr>
          <p:cNvSpPr>
            <a:spLocks noGrp="1"/>
          </p:cNvSpPr>
          <p:nvPr>
            <p:ph type="ctrTitle"/>
          </p:nvPr>
        </p:nvSpPr>
        <p:spPr>
          <a:xfrm>
            <a:off x="381001" y="1892141"/>
            <a:ext cx="5152292" cy="2013937"/>
          </a:xfrm>
        </p:spPr>
        <p:txBody>
          <a:bodyPr/>
          <a:lstStyle/>
          <a:p>
            <a:r>
              <a:rPr lang="en-US" sz="3200" noProof="0"/>
              <a:t>Project Fairway:  </a:t>
            </a:r>
            <a:br>
              <a:rPr lang="en-US" sz="3200" noProof="0"/>
            </a:br>
            <a:r>
              <a:rPr lang="en-US" sz="3200" noProof="0"/>
              <a:t>Azure Network Topology</a:t>
            </a:r>
            <a:br>
              <a:rPr lang="en-US" sz="3200" noProof="0"/>
            </a:br>
            <a:r>
              <a:rPr lang="en-US" sz="3200" noProof="0"/>
              <a:t>Design</a:t>
            </a:r>
          </a:p>
        </p:txBody>
      </p:sp>
      <p:sp>
        <p:nvSpPr>
          <p:cNvPr id="2" name="TextBox 1">
            <a:extLst>
              <a:ext uri="{FF2B5EF4-FFF2-40B4-BE49-F238E27FC236}">
                <a16:creationId xmlns:a16="http://schemas.microsoft.com/office/drawing/2014/main" id="{43EA8636-DDDB-4EDA-0D45-3A4E791C50F9}"/>
              </a:ext>
            </a:extLst>
          </p:cNvPr>
          <p:cNvSpPr txBox="1"/>
          <p:nvPr/>
        </p:nvSpPr>
        <p:spPr>
          <a:xfrm>
            <a:off x="4618893" y="4423643"/>
            <a:ext cx="914400" cy="371260"/>
          </a:xfrm>
          <a:prstGeom prst="rect">
            <a:avLst/>
          </a:prstGeom>
          <a:noFill/>
        </p:spPr>
        <p:txBody>
          <a:bodyPr wrap="none" lIns="0" tIns="0" rIns="0" bIns="0" rtlCol="0" anchor="ctr">
            <a:noAutofit/>
          </a:bodyPr>
          <a:lstStyle/>
          <a:p>
            <a:pPr algn="ctr" defTabSz="228600">
              <a:spcAft>
                <a:spcPts val="1200"/>
              </a:spcAft>
            </a:pPr>
            <a:r>
              <a:rPr lang="en-US" b="1" noProof="0">
                <a:solidFill>
                  <a:srgbClr val="FF0000"/>
                </a:solidFill>
              </a:rPr>
              <a:t>DRAFT</a:t>
            </a:r>
          </a:p>
        </p:txBody>
      </p:sp>
    </p:spTree>
    <p:extLst>
      <p:ext uri="{BB962C8B-B14F-4D97-AF65-F5344CB8AC3E}">
        <p14:creationId xmlns:p14="http://schemas.microsoft.com/office/powerpoint/2010/main" val="1008033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230BA-D520-FF57-3495-FE3846656BB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7F72507-1139-090C-9763-E5D189ECE0D2}"/>
              </a:ext>
            </a:extLst>
          </p:cNvPr>
          <p:cNvSpPr txBox="1"/>
          <p:nvPr/>
        </p:nvSpPr>
        <p:spPr>
          <a:xfrm>
            <a:off x="598601" y="1254562"/>
            <a:ext cx="10802417" cy="4234493"/>
          </a:xfrm>
          <a:prstGeom prst="rect">
            <a:avLst/>
          </a:prstGeom>
          <a:noFill/>
          <a:effectLst>
            <a:reflection endPos="0" dist="50800" dir="5400000" sy="-100000" algn="bl" rotWithShape="0"/>
            <a:softEdge rad="12700"/>
          </a:effectLst>
        </p:spPr>
        <p:txBody>
          <a:bodyPr wrap="square" lIns="91440" tIns="45720" rIns="91440" bIns="45720" anchor="t">
            <a:spAutoFit/>
          </a:bodyPr>
          <a:lstStyle/>
          <a:p>
            <a:pPr>
              <a:spcAft>
                <a:spcPts val="1125"/>
              </a:spcAft>
            </a:pPr>
            <a:r>
              <a:rPr lang="en-US" b="1" noProof="0">
                <a:latin typeface="Segoe UI"/>
                <a:cs typeface="Segoe UI"/>
              </a:rPr>
              <a:t>Design Decisions</a:t>
            </a:r>
          </a:p>
          <a:p>
            <a:pPr marL="285750" indent="-285750">
              <a:spcAft>
                <a:spcPts val="1200"/>
              </a:spcAft>
              <a:buFont typeface="Arial"/>
              <a:buChar char="•"/>
            </a:pPr>
            <a:r>
              <a:rPr lang="en-US" sz="1600" noProof="0">
                <a:latin typeface="Segoe UI"/>
                <a:ea typeface="+mn-lt"/>
                <a:cs typeface="+mn-lt"/>
              </a:rPr>
              <a:t>ECX serves as primary interconnect leveraging Cloud Exchange for Azure ExpressRoute </a:t>
            </a:r>
            <a:r>
              <a:rPr lang="en-US" sz="1600">
                <a:latin typeface="Segoe UI"/>
                <a:ea typeface="+mn-lt"/>
                <a:cs typeface="+mn-lt"/>
              </a:rPr>
              <a:t>circuits</a:t>
            </a:r>
            <a:r>
              <a:rPr lang="en-US" sz="1600" noProof="0">
                <a:latin typeface="Segoe UI"/>
                <a:ea typeface="+mn-lt"/>
                <a:cs typeface="+mn-lt"/>
              </a:rPr>
              <a:t> </a:t>
            </a:r>
            <a:endParaRPr lang="en-US" sz="1600" noProof="0">
              <a:latin typeface="Segoe UI"/>
              <a:cs typeface="Segoe UI"/>
            </a:endParaRPr>
          </a:p>
          <a:p>
            <a:pPr marL="285750" indent="-285750">
              <a:spcAft>
                <a:spcPts val="1200"/>
              </a:spcAft>
              <a:buFont typeface="Arial"/>
              <a:buChar char="•"/>
            </a:pPr>
            <a:r>
              <a:rPr lang="en-US" sz="1600" noProof="0">
                <a:latin typeface="Segoe UI"/>
                <a:ea typeface="+mn-lt"/>
                <a:cs typeface="+mn-lt"/>
              </a:rPr>
              <a:t>Physical Circuit Isolation/Diversity: engineer dual ExpressRoute circuits with physical geographical diversity </a:t>
            </a:r>
            <a:r>
              <a:rPr lang="en-US" sz="1600">
                <a:latin typeface="Segoe UI"/>
                <a:ea typeface="+mn-lt"/>
                <a:cs typeface="+mn-lt"/>
              </a:rPr>
              <a:t>at Equinix</a:t>
            </a:r>
            <a:r>
              <a:rPr lang="en-US" sz="1600" noProof="0">
                <a:latin typeface="Segoe UI"/>
                <a:ea typeface="+mn-lt"/>
                <a:cs typeface="+mn-lt"/>
              </a:rPr>
              <a:t> facilities into MSEE (Microsoft Enterprise Edge) points of presence (POPs) </a:t>
            </a:r>
            <a:endParaRPr lang="en-US" sz="1600" noProof="0">
              <a:latin typeface="Segoe UI"/>
              <a:cs typeface="Segoe UI"/>
            </a:endParaRPr>
          </a:p>
          <a:p>
            <a:pPr marL="285750" indent="-285750">
              <a:spcAft>
                <a:spcPts val="1200"/>
              </a:spcAft>
              <a:buFont typeface="Arial"/>
              <a:buChar char="•"/>
            </a:pPr>
            <a:r>
              <a:rPr lang="en-US" sz="1600" noProof="0">
                <a:latin typeface="Segoe UI"/>
                <a:ea typeface="+mn-lt"/>
                <a:cs typeface="+mn-lt"/>
              </a:rPr>
              <a:t>Implement a bow-tie topology by cross-connecting dual Azure Express Route circuits from distinct MSEE regions to Azure transit domain, each circuit can reach either hub.  Support</a:t>
            </a:r>
            <a:r>
              <a:rPr lang="en-US" sz="1600">
                <a:latin typeface="Segoe UI"/>
                <a:ea typeface="+mn-lt"/>
                <a:cs typeface="+mn-lt"/>
              </a:rPr>
              <a:t> </a:t>
            </a:r>
            <a:r>
              <a:rPr lang="en-US" sz="1600" noProof="0">
                <a:latin typeface="Segoe UI"/>
                <a:ea typeface="+mn-lt"/>
                <a:cs typeface="+mn-lt"/>
              </a:rPr>
              <a:t> FE and BE </a:t>
            </a:r>
            <a:r>
              <a:rPr lang="en-US" sz="1600" noProof="0" err="1">
                <a:latin typeface="Segoe UI"/>
                <a:ea typeface="+mn-lt"/>
                <a:cs typeface="+mn-lt"/>
              </a:rPr>
              <a:t>VNets</a:t>
            </a:r>
            <a:r>
              <a:rPr lang="en-US" sz="1600" noProof="0">
                <a:latin typeface="Segoe UI"/>
                <a:ea typeface="+mn-lt"/>
                <a:cs typeface="+mn-lt"/>
              </a:rPr>
              <a:t> between hub regions with NVA inspection in path</a:t>
            </a:r>
            <a:endParaRPr lang="en-US" sz="1600" noProof="0">
              <a:latin typeface="Segoe UI"/>
              <a:cs typeface="Segoe UI"/>
            </a:endParaRPr>
          </a:p>
          <a:p>
            <a:pPr marL="285750" indent="-285750">
              <a:spcAft>
                <a:spcPts val="1200"/>
              </a:spcAft>
              <a:buFont typeface="Arial"/>
              <a:buChar char="•"/>
            </a:pPr>
            <a:r>
              <a:rPr lang="en-US" sz="1600" noProof="0">
                <a:latin typeface="Segoe UI"/>
                <a:ea typeface="+mn-lt"/>
                <a:cs typeface="+mn-lt"/>
              </a:rPr>
              <a:t>VRF (Virtual Routing and Forwarding)-Based Routing: Ingress traffic from SD-WAN managed </a:t>
            </a:r>
            <a:r>
              <a:rPr lang="en-US" sz="1600">
                <a:latin typeface="Segoe UI"/>
                <a:ea typeface="+mn-lt"/>
                <a:cs typeface="+mn-lt"/>
              </a:rPr>
              <a:t>core</a:t>
            </a:r>
            <a:r>
              <a:rPr lang="en-US" sz="1600" noProof="0">
                <a:latin typeface="Segoe UI"/>
                <a:ea typeface="+mn-lt"/>
                <a:cs typeface="+mn-lt"/>
              </a:rPr>
              <a:t> is routed into Azure via a dedicated VRF instance for traffic isolation/separation </a:t>
            </a:r>
            <a:endParaRPr lang="en-US" sz="1600" noProof="0">
              <a:latin typeface="Segoe UI"/>
              <a:cs typeface="Segoe UI"/>
            </a:endParaRPr>
          </a:p>
          <a:p>
            <a:pPr marL="285750" indent="-285750">
              <a:spcAft>
                <a:spcPts val="1200"/>
              </a:spcAft>
              <a:buFont typeface="Arial"/>
              <a:buChar char="•"/>
            </a:pPr>
            <a:r>
              <a:rPr lang="en-US" sz="1600">
                <a:latin typeface="Segoe UI"/>
                <a:ea typeface="+mn-lt"/>
                <a:cs typeface="+mn-lt"/>
              </a:rPr>
              <a:t>Subnet Specific</a:t>
            </a:r>
            <a:r>
              <a:rPr lang="en-US" sz="1600" noProof="0">
                <a:latin typeface="Segoe UI"/>
                <a:ea typeface="+mn-lt"/>
                <a:cs typeface="+mn-lt"/>
              </a:rPr>
              <a:t> Matching: The ingress path is configuration match traffic destined for subnet </a:t>
            </a:r>
            <a:r>
              <a:rPr lang="en-US" sz="1600" noProof="0" err="1">
                <a:latin typeface="Segoe UI"/>
                <a:ea typeface="+mn-lt"/>
                <a:cs typeface="+mn-lt"/>
              </a:rPr>
              <a:t>x.x.x.x</a:t>
            </a:r>
            <a:r>
              <a:rPr lang="en-US" sz="1600" noProof="0">
                <a:latin typeface="Segoe UI"/>
                <a:ea typeface="+mn-lt"/>
                <a:cs typeface="+mn-lt"/>
              </a:rPr>
              <a:t>, for control, allowing SD-WAN to direct traffic flow towards Azure.</a:t>
            </a:r>
          </a:p>
          <a:p>
            <a:pPr marL="285750" indent="-285750">
              <a:spcAft>
                <a:spcPts val="1200"/>
              </a:spcAft>
              <a:buFont typeface="Arial"/>
              <a:buChar char="•"/>
            </a:pPr>
            <a:r>
              <a:rPr lang="en-US" sz="1600" noProof="0">
                <a:latin typeface="Segoe UI"/>
                <a:ea typeface="+mn-lt"/>
                <a:cs typeface="+mn-lt"/>
              </a:rPr>
              <a:t>SD-WAN Azure Labels for Policy Enforcement: A label is applied to the traffic entering Azure cloud policy enforcement. </a:t>
            </a:r>
            <a:endParaRPr lang="en-US" sz="1600" noProof="0">
              <a:latin typeface="Segoe UI"/>
              <a:cs typeface="Segoe UI"/>
            </a:endParaRPr>
          </a:p>
        </p:txBody>
      </p:sp>
      <p:sp>
        <p:nvSpPr>
          <p:cNvPr id="2" name="Title 1">
            <a:extLst>
              <a:ext uri="{FF2B5EF4-FFF2-40B4-BE49-F238E27FC236}">
                <a16:creationId xmlns:a16="http://schemas.microsoft.com/office/drawing/2014/main" id="{D3DC5D0C-DE8B-608E-3800-EFF4E9AEB996}"/>
              </a:ext>
            </a:extLst>
          </p:cNvPr>
          <p:cNvSpPr txBox="1">
            <a:spLocks/>
          </p:cNvSpPr>
          <p:nvPr/>
        </p:nvSpPr>
        <p:spPr>
          <a:xfrm>
            <a:off x="428400" y="365125"/>
            <a:ext cx="6723580"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a:cs typeface="Segoe UI"/>
              </a:rPr>
              <a:t>Interconnect Architecture</a:t>
            </a:r>
            <a:endParaRPr lang="en-US" sz="3200" noProof="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5899284F-97F8-CEBC-AB43-A7B04A54280B}"/>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2"/>
                </a:solidFill>
                <a:latin typeface="Segoe UI"/>
                <a:cs typeface="Segoe UI"/>
              </a:rPr>
              <a:t>Key Architectural Core Elements </a:t>
            </a:r>
          </a:p>
        </p:txBody>
      </p:sp>
    </p:spTree>
    <p:extLst>
      <p:ext uri="{BB962C8B-B14F-4D97-AF65-F5344CB8AC3E}">
        <p14:creationId xmlns:p14="http://schemas.microsoft.com/office/powerpoint/2010/main" val="3146206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BB4EC-9A72-0828-CBA4-634348AD0A86}"/>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10B24A6A-694C-7C34-554A-2B890163A55B}"/>
              </a:ext>
            </a:extLst>
          </p:cNvPr>
          <p:cNvSpPr txBox="1"/>
          <p:nvPr/>
        </p:nvSpPr>
        <p:spPr>
          <a:xfrm>
            <a:off x="539295" y="1217974"/>
            <a:ext cx="11217276" cy="249299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400" noProof="0">
                <a:latin typeface="Segoe UI"/>
                <a:ea typeface="+mn-lt"/>
                <a:cs typeface="+mn-lt"/>
              </a:rPr>
              <a:t>Private interconnect via Equinix Fabric: ECX/Fabric L2 (802.1q) platform for private connect to Azure Express Route and OCI (Oracle Cloud Infrastructure) Fast Connect (and other clouds)</a:t>
            </a:r>
            <a:endParaRPr lang="en-US" sz="1400" noProof="0">
              <a:latin typeface="Segoe UI"/>
              <a:cs typeface="Segoe UI"/>
            </a:endParaRPr>
          </a:p>
          <a:p>
            <a:pPr marL="285750" indent="-285750">
              <a:buFont typeface="Arial" panose="020B0604020202020204" pitchFamily="34" charset="0"/>
              <a:buChar char="•"/>
            </a:pPr>
            <a:endParaRPr lang="en-US" sz="1400">
              <a:latin typeface="Segoe UI"/>
              <a:ea typeface="+mn-lt"/>
              <a:cs typeface="+mn-lt"/>
            </a:endParaRPr>
          </a:p>
          <a:p>
            <a:pPr marL="285750" indent="-285750">
              <a:buFont typeface="Arial" panose="020B0604020202020204" pitchFamily="34" charset="0"/>
              <a:buChar char="•"/>
            </a:pPr>
            <a:r>
              <a:rPr lang="en-US" sz="1400" noProof="0">
                <a:latin typeface="Segoe UI"/>
                <a:ea typeface="+mn-lt"/>
                <a:cs typeface="+mn-lt"/>
              </a:rPr>
              <a:t>Separate VRFs per cloud (prod/dev) environments distinct virtual circuits; route leaking can happen at NVA</a:t>
            </a:r>
            <a:endParaRPr lang="en-US" sz="1400" noProof="0">
              <a:latin typeface="Segoe UI"/>
              <a:cs typeface="Segoe UI"/>
            </a:endParaRPr>
          </a:p>
          <a:p>
            <a:pPr marL="285750" indent="-285750">
              <a:buFont typeface="Arial" panose="020B0604020202020204" pitchFamily="34" charset="0"/>
              <a:buChar char="•"/>
            </a:pPr>
            <a:endParaRPr lang="en-US" sz="1400">
              <a:latin typeface="Segoe UI"/>
              <a:ea typeface="+mn-lt"/>
              <a:cs typeface="+mn-lt"/>
            </a:endParaRPr>
          </a:p>
          <a:p>
            <a:pPr marL="285750" indent="-285750">
              <a:buFont typeface="Arial" panose="020B0604020202020204" pitchFamily="34" charset="0"/>
              <a:buChar char="•"/>
            </a:pPr>
            <a:r>
              <a:rPr lang="en-US" sz="1400" noProof="0">
                <a:latin typeface="Segoe UI"/>
                <a:ea typeface="+mn-lt"/>
                <a:cs typeface="+mn-lt"/>
              </a:rPr>
              <a:t>Azure BGP (Border Gateway Protocol) custom communities provide Azure specific routing intelligence; target specific Azure regions</a:t>
            </a:r>
            <a:endParaRPr lang="en-US" sz="1400" noProof="0">
              <a:latin typeface="Segoe UI"/>
              <a:cs typeface="Segoe UI"/>
            </a:endParaRPr>
          </a:p>
          <a:p>
            <a:pPr marL="285750" indent="-285750">
              <a:buFont typeface="Arial" panose="020B0604020202020204" pitchFamily="34" charset="0"/>
              <a:buChar char="•"/>
            </a:pPr>
            <a:endParaRPr lang="en-US" noProof="0">
              <a:latin typeface="Graphik"/>
              <a:cs typeface="Segoe UI"/>
            </a:endParaRPr>
          </a:p>
          <a:p>
            <a:pPr marL="285750" indent="-285750">
              <a:buFont typeface="Arial" panose="020B0604020202020204" pitchFamily="34" charset="0"/>
              <a:buChar char="•"/>
            </a:pPr>
            <a:endParaRPr lang="en-US" noProof="0">
              <a:latin typeface="Graphik"/>
              <a:cs typeface="Segoe UI"/>
            </a:endParaRPr>
          </a:p>
          <a:p>
            <a:pPr marL="285750" indent="-285750">
              <a:buFont typeface="Arial" panose="020B0604020202020204" pitchFamily="34" charset="0"/>
              <a:buChar char="•"/>
            </a:pPr>
            <a:endParaRPr lang="en-US" noProof="0">
              <a:latin typeface="Segoe UI"/>
              <a:cs typeface="Segoe UI"/>
            </a:endParaRPr>
          </a:p>
          <a:p>
            <a:pPr marL="285750" indent="-285750">
              <a:buFont typeface="Arial" panose="020B0604020202020204" pitchFamily="34" charset="0"/>
              <a:buChar char="•"/>
            </a:pPr>
            <a:endParaRPr lang="en-US" noProof="0"/>
          </a:p>
        </p:txBody>
      </p:sp>
      <p:sp>
        <p:nvSpPr>
          <p:cNvPr id="2" name="Title 1">
            <a:extLst>
              <a:ext uri="{FF2B5EF4-FFF2-40B4-BE49-F238E27FC236}">
                <a16:creationId xmlns:a16="http://schemas.microsoft.com/office/drawing/2014/main" id="{EF31FDF7-D821-7651-10B1-77FC86C62E94}"/>
              </a:ext>
            </a:extLst>
          </p:cNvPr>
          <p:cNvSpPr txBox="1">
            <a:spLocks/>
          </p:cNvSpPr>
          <p:nvPr/>
        </p:nvSpPr>
        <p:spPr>
          <a:xfrm>
            <a:off x="428400" y="365125"/>
            <a:ext cx="9691893"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a:cs typeface="Segoe UI"/>
              </a:rPr>
              <a:t>Interconnect </a:t>
            </a:r>
            <a:r>
              <a:rPr lang="en-US" sz="3200">
                <a:latin typeface="Segoe UI"/>
                <a:cs typeface="Segoe UI"/>
              </a:rPr>
              <a:t>Multi-Cloud Architecture</a:t>
            </a:r>
            <a:endParaRPr lang="en-US" sz="3200" noProof="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6B00B8D3-D33D-4F09-9DE5-63F211884A73}"/>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a:solidFill>
                  <a:schemeClr val="accent2"/>
                </a:solidFill>
                <a:latin typeface="Segoe UI"/>
                <a:cs typeface="Segoe UI"/>
              </a:rPr>
              <a:t>Design</a:t>
            </a:r>
            <a:r>
              <a:rPr lang="en-US" sz="2000" b="0" noProof="0">
                <a:solidFill>
                  <a:schemeClr val="accent2"/>
                </a:solidFill>
                <a:latin typeface="Segoe UI"/>
                <a:cs typeface="Segoe UI"/>
              </a:rPr>
              <a:t> Considerations</a:t>
            </a:r>
          </a:p>
        </p:txBody>
      </p:sp>
      <p:pic>
        <p:nvPicPr>
          <p:cNvPr id="5" name="Picture 4" descr="A diagram of a cloud computing system&#10;&#10;AI-generated content may be incorrect.">
            <a:extLst>
              <a:ext uri="{FF2B5EF4-FFF2-40B4-BE49-F238E27FC236}">
                <a16:creationId xmlns:a16="http://schemas.microsoft.com/office/drawing/2014/main" id="{42763636-0761-93E7-B92A-6D9C706C0715}"/>
              </a:ext>
            </a:extLst>
          </p:cNvPr>
          <p:cNvPicPr>
            <a:picLocks noChangeAspect="1"/>
          </p:cNvPicPr>
          <p:nvPr/>
        </p:nvPicPr>
        <p:blipFill>
          <a:blip r:embed="rId2"/>
          <a:stretch>
            <a:fillRect/>
          </a:stretch>
        </p:blipFill>
        <p:spPr>
          <a:xfrm>
            <a:off x="1693333" y="2699121"/>
            <a:ext cx="8212667" cy="3466856"/>
          </a:xfrm>
          <a:prstGeom prst="rect">
            <a:avLst/>
          </a:prstGeom>
        </p:spPr>
      </p:pic>
    </p:spTree>
    <p:extLst>
      <p:ext uri="{BB962C8B-B14F-4D97-AF65-F5344CB8AC3E}">
        <p14:creationId xmlns:p14="http://schemas.microsoft.com/office/powerpoint/2010/main" val="82089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ED546-3A0A-E54F-8452-D6BAB4B542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C168EF-4A4E-1CB2-63DE-20286562908F}"/>
              </a:ext>
            </a:extLst>
          </p:cNvPr>
          <p:cNvSpPr txBox="1"/>
          <p:nvPr/>
        </p:nvSpPr>
        <p:spPr>
          <a:xfrm>
            <a:off x="9015946" y="1049235"/>
            <a:ext cx="2894806" cy="5055230"/>
          </a:xfrm>
          <a:prstGeom prst="rect">
            <a:avLst/>
          </a:prstGeom>
          <a:noFill/>
          <a:effectLst>
            <a:reflection endPos="0" dist="50800" dir="5400000" sy="-100000" algn="bl" rotWithShape="0"/>
            <a:softEdge rad="12700"/>
          </a:effectLst>
        </p:spPr>
        <p:txBody>
          <a:bodyPr wrap="square" lIns="91440" tIns="45720" rIns="91440" bIns="45720" anchor="t">
            <a:spAutoFit/>
          </a:bodyPr>
          <a:lstStyle/>
          <a:p>
            <a:pPr>
              <a:spcAft>
                <a:spcPts val="1125"/>
              </a:spcAft>
            </a:pPr>
            <a:r>
              <a:rPr lang="en-US" sz="1200" b="1" noProof="0">
                <a:latin typeface="Segoe UI"/>
                <a:cs typeface="Segoe UI"/>
              </a:rPr>
              <a:t>Check Point </a:t>
            </a:r>
            <a:r>
              <a:rPr lang="en-US" sz="1200" b="1">
                <a:latin typeface="Segoe UI"/>
                <a:cs typeface="Segoe UI"/>
              </a:rPr>
              <a:t>or </a:t>
            </a:r>
            <a:r>
              <a:rPr lang="en-US" sz="1200" b="1" err="1">
                <a:latin typeface="Segoe UI"/>
                <a:cs typeface="Segoe UI"/>
              </a:rPr>
              <a:t>Fortigate</a:t>
            </a:r>
            <a:r>
              <a:rPr lang="en-US" sz="1200" b="1">
                <a:latin typeface="Segoe UI"/>
                <a:cs typeface="Segoe UI"/>
              </a:rPr>
              <a:t> </a:t>
            </a:r>
            <a:r>
              <a:rPr lang="en-US" sz="1200" b="1" noProof="0">
                <a:latin typeface="Segoe UI"/>
                <a:cs typeface="Segoe UI"/>
              </a:rPr>
              <a:t>VMSS </a:t>
            </a:r>
            <a:r>
              <a:rPr lang="en-US" sz="1200" noProof="0">
                <a:latin typeface="Segoe UI"/>
                <a:cs typeface="Segoe UI"/>
              </a:rPr>
              <a:t>for scalable, security, policy management.</a:t>
            </a:r>
            <a:endParaRPr lang="en-US" noProof="0"/>
          </a:p>
          <a:p>
            <a:pPr marL="231775" indent="-231775">
              <a:spcAft>
                <a:spcPts val="1125"/>
              </a:spcAft>
              <a:buFont typeface="Arial"/>
              <a:buChar char="•"/>
            </a:pPr>
            <a:r>
              <a:rPr lang="en-US" sz="1200" noProof="0">
                <a:latin typeface="Segoe UI"/>
                <a:cs typeface="Segoe UI"/>
              </a:rPr>
              <a:t>VMSS in hub </a:t>
            </a:r>
            <a:r>
              <a:rPr lang="en-US" sz="1200" noProof="0" err="1">
                <a:latin typeface="Segoe UI"/>
                <a:cs typeface="Segoe UI"/>
              </a:rPr>
              <a:t>VNets</a:t>
            </a:r>
            <a:r>
              <a:rPr lang="en-US" sz="1200" noProof="0">
                <a:latin typeface="Segoe UI"/>
                <a:cs typeface="Segoe UI"/>
              </a:rPr>
              <a:t> auto-scaling based on traffic demand</a:t>
            </a:r>
          </a:p>
          <a:p>
            <a:pPr marL="231775" indent="-231775">
              <a:spcAft>
                <a:spcPts val="1125"/>
              </a:spcAft>
              <a:buFont typeface="Arial"/>
              <a:buChar char="•"/>
            </a:pPr>
            <a:r>
              <a:rPr lang="en-US" sz="1200" noProof="0">
                <a:latin typeface="Segoe UI"/>
                <a:cs typeface="Segoe UI"/>
              </a:rPr>
              <a:t>Azure Firewall NOT considered </a:t>
            </a:r>
            <a:r>
              <a:rPr lang="en-US" sz="1200">
                <a:latin typeface="Segoe UI"/>
                <a:cs typeface="Segoe UI"/>
              </a:rPr>
              <a:t>due</a:t>
            </a:r>
            <a:r>
              <a:rPr lang="en-US" sz="1200" noProof="0">
                <a:latin typeface="Segoe UI"/>
                <a:cs typeface="Segoe UI"/>
              </a:rPr>
              <a:t> </a:t>
            </a:r>
            <a:r>
              <a:rPr lang="en-US" sz="1200">
                <a:latin typeface="Segoe UI"/>
                <a:cs typeface="Segoe UI"/>
              </a:rPr>
              <a:t>no </a:t>
            </a:r>
            <a:r>
              <a:rPr lang="en-US" sz="1200" noProof="0">
                <a:latin typeface="Segoe UI"/>
                <a:cs typeface="Segoe UI"/>
              </a:rPr>
              <a:t>BGP peering functionality</a:t>
            </a:r>
          </a:p>
          <a:p>
            <a:pPr marL="228600" indent="-228600">
              <a:spcAft>
                <a:spcPts val="1125"/>
              </a:spcAft>
              <a:buFont typeface="Arial,Sans-Serif"/>
              <a:buChar char="•"/>
            </a:pPr>
            <a:r>
              <a:rPr lang="en-US" sz="1200" noProof="0">
                <a:latin typeface="Segoe UI"/>
                <a:cs typeface="Segoe UI"/>
              </a:rPr>
              <a:t>Terraform, REST API Ansible modules enable </a:t>
            </a:r>
            <a:r>
              <a:rPr lang="en-US" sz="1200">
                <a:latin typeface="Segoe UI"/>
                <a:cs typeface="Segoe UI"/>
              </a:rPr>
              <a:t>Infrastructure</a:t>
            </a:r>
            <a:r>
              <a:rPr lang="en-US" sz="1200" noProof="0">
                <a:latin typeface="Segoe UI"/>
                <a:cs typeface="Segoe UI"/>
              </a:rPr>
              <a:t> as Code</a:t>
            </a:r>
            <a:r>
              <a:rPr lang="en-US" sz="1200">
                <a:latin typeface="Segoe UI"/>
                <a:cs typeface="Segoe UI"/>
              </a:rPr>
              <a:t> (</a:t>
            </a:r>
            <a:r>
              <a:rPr lang="en-US" sz="1200" err="1">
                <a:latin typeface="Segoe UI"/>
                <a:cs typeface="Segoe UI"/>
              </a:rPr>
              <a:t>IaC</a:t>
            </a:r>
            <a:r>
              <a:rPr lang="en-US" sz="1200">
                <a:latin typeface="Segoe UI"/>
                <a:cs typeface="Segoe UI"/>
              </a:rPr>
              <a:t>)</a:t>
            </a:r>
            <a:r>
              <a:rPr lang="en-US" sz="1200" noProof="0">
                <a:latin typeface="Segoe UI"/>
                <a:cs typeface="Segoe UI"/>
              </a:rPr>
              <a:t> deployments </a:t>
            </a:r>
          </a:p>
          <a:p>
            <a:pPr marL="228600" indent="-228600">
              <a:spcAft>
                <a:spcPts val="1125"/>
              </a:spcAft>
              <a:buFont typeface="Arial,Sans-Serif"/>
              <a:buChar char="•"/>
            </a:pPr>
            <a:r>
              <a:rPr lang="en-US" sz="1200" noProof="0">
                <a:latin typeface="Segoe UI"/>
                <a:cs typeface="Segoe UI"/>
              </a:rPr>
              <a:t>eBGP (Exterior Border Gateway Protocol) peering with Azure Route Server route exchange between on-prem MPLS core(s)</a:t>
            </a:r>
          </a:p>
          <a:p>
            <a:pPr marL="228600" indent="-228600">
              <a:spcAft>
                <a:spcPts val="1125"/>
              </a:spcAft>
              <a:buFont typeface="Arial,Sans-Serif"/>
              <a:buChar char="•"/>
            </a:pPr>
            <a:r>
              <a:rPr lang="en-US" sz="1200" noProof="0">
                <a:latin typeface="Segoe UI"/>
                <a:cs typeface="Segoe UI"/>
              </a:rPr>
              <a:t>VMSS scaling based on metrics (CPU, memory, session count, etc</a:t>
            </a:r>
            <a:r>
              <a:rPr lang="en-US" sz="1200">
                <a:latin typeface="Segoe UI"/>
                <a:cs typeface="Segoe UI"/>
              </a:rPr>
              <a:t>.)</a:t>
            </a:r>
            <a:endParaRPr lang="en-US" noProof="0"/>
          </a:p>
          <a:p>
            <a:pPr>
              <a:spcAft>
                <a:spcPts val="1125"/>
              </a:spcAft>
            </a:pPr>
            <a:r>
              <a:rPr lang="en-US" sz="1200" b="1" err="1">
                <a:latin typeface="Segoe UI"/>
                <a:cs typeface="Segoe UI"/>
              </a:rPr>
              <a:t>Fortigate</a:t>
            </a:r>
            <a:r>
              <a:rPr lang="en-US" sz="1200" b="1">
                <a:latin typeface="Segoe UI"/>
                <a:cs typeface="Segoe UI"/>
              </a:rPr>
              <a:t> only features</a:t>
            </a:r>
          </a:p>
          <a:p>
            <a:pPr marL="228600" indent="-228600">
              <a:spcAft>
                <a:spcPts val="1125"/>
              </a:spcAft>
              <a:buFont typeface="Arial,Sans-Serif"/>
              <a:buChar char="•"/>
            </a:pPr>
            <a:r>
              <a:rPr lang="en-US" sz="1200">
                <a:latin typeface="Segoe UI"/>
                <a:cs typeface="Segoe UI"/>
              </a:rPr>
              <a:t>Works with Cisco SD-WAN policies, Zscaler native integration for L7</a:t>
            </a:r>
            <a:endParaRPr lang="en-US" sz="1200" noProof="0">
              <a:latin typeface="Segoe UI"/>
              <a:cs typeface="Segoe UI"/>
            </a:endParaRPr>
          </a:p>
          <a:p>
            <a:pPr marL="228600" indent="-228600">
              <a:spcAft>
                <a:spcPts val="1125"/>
              </a:spcAft>
              <a:buFont typeface="Arial,Sans-Serif"/>
              <a:buChar char="•"/>
            </a:pPr>
            <a:r>
              <a:rPr lang="en-US" sz="1200" err="1">
                <a:latin typeface="Segoe UI"/>
                <a:cs typeface="Segoe UI"/>
              </a:rPr>
              <a:t>Fortigate</a:t>
            </a:r>
            <a:r>
              <a:rPr lang="en-US" sz="1200">
                <a:latin typeface="Segoe UI"/>
                <a:cs typeface="Segoe UI"/>
              </a:rPr>
              <a:t> </a:t>
            </a:r>
            <a:r>
              <a:rPr lang="en-US" sz="1200" err="1">
                <a:latin typeface="Segoe UI"/>
                <a:cs typeface="Segoe UI"/>
              </a:rPr>
              <a:t>vSPUs</a:t>
            </a:r>
          </a:p>
          <a:p>
            <a:pPr>
              <a:spcAft>
                <a:spcPts val="1125"/>
              </a:spcAft>
            </a:pPr>
            <a:endParaRPr lang="en-US" sz="1200">
              <a:latin typeface="Segoe UI"/>
              <a:cs typeface="Segoe UI"/>
            </a:endParaRPr>
          </a:p>
        </p:txBody>
      </p:sp>
      <p:sp>
        <p:nvSpPr>
          <p:cNvPr id="6" name="Title 1">
            <a:extLst>
              <a:ext uri="{FF2B5EF4-FFF2-40B4-BE49-F238E27FC236}">
                <a16:creationId xmlns:a16="http://schemas.microsoft.com/office/drawing/2014/main" id="{0AA55998-D53F-76A1-D39E-2976D7DBA1BD}"/>
              </a:ext>
            </a:extLst>
          </p:cNvPr>
          <p:cNvSpPr txBox="1">
            <a:spLocks/>
          </p:cNvSpPr>
          <p:nvPr/>
        </p:nvSpPr>
        <p:spPr>
          <a:xfrm>
            <a:off x="428401" y="365125"/>
            <a:ext cx="5620302"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panose="020B0502040204020203" pitchFamily="34" charset="0"/>
                <a:cs typeface="Segoe UI" panose="020B0502040204020203" pitchFamily="34" charset="0"/>
              </a:rPr>
              <a:t>NVA Strategy</a:t>
            </a:r>
          </a:p>
        </p:txBody>
      </p:sp>
      <p:pic>
        <p:nvPicPr>
          <p:cNvPr id="2" name="Picture 1" descr="A screenshot of a diagram&#10;&#10;AI-generated content may be incorrect.">
            <a:extLst>
              <a:ext uri="{FF2B5EF4-FFF2-40B4-BE49-F238E27FC236}">
                <a16:creationId xmlns:a16="http://schemas.microsoft.com/office/drawing/2014/main" id="{4414F6E0-F23F-E4DF-AFB8-5DB5AEE29B6B}"/>
              </a:ext>
            </a:extLst>
          </p:cNvPr>
          <p:cNvPicPr>
            <a:picLocks noChangeAspect="1"/>
          </p:cNvPicPr>
          <p:nvPr/>
        </p:nvPicPr>
        <p:blipFill>
          <a:blip r:embed="rId2"/>
          <a:stretch>
            <a:fillRect/>
          </a:stretch>
        </p:blipFill>
        <p:spPr>
          <a:xfrm>
            <a:off x="300536" y="1050863"/>
            <a:ext cx="7935322" cy="5229412"/>
          </a:xfrm>
          <a:prstGeom prst="rect">
            <a:avLst/>
          </a:prstGeom>
        </p:spPr>
      </p:pic>
    </p:spTree>
    <p:extLst>
      <p:ext uri="{BB962C8B-B14F-4D97-AF65-F5344CB8AC3E}">
        <p14:creationId xmlns:p14="http://schemas.microsoft.com/office/powerpoint/2010/main" val="969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5954A-B726-A396-E166-6C99A1501BE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5C8BB33-184E-BA0C-E8C6-FD0601EB61E2}"/>
              </a:ext>
            </a:extLst>
          </p:cNvPr>
          <p:cNvSpPr txBox="1"/>
          <p:nvPr/>
        </p:nvSpPr>
        <p:spPr>
          <a:xfrm>
            <a:off x="8486929" y="1688145"/>
            <a:ext cx="2990164" cy="34470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defTabSz="228600">
              <a:spcAft>
                <a:spcPts val="1200"/>
              </a:spcAft>
              <a:buFont typeface="Arial" panose="020B0604020202020204" pitchFamily="34" charset="0"/>
              <a:buChar char="•"/>
            </a:pPr>
            <a:r>
              <a:rPr lang="en-US" sz="1400" noProof="0">
                <a:latin typeface="Segoe UI"/>
                <a:ea typeface="+mn-lt"/>
                <a:cs typeface="Segoe UI"/>
              </a:rPr>
              <a:t>Deploy DNS forwarder VMs in Hub VNet, configure conditional forwarding to on-premises</a:t>
            </a:r>
            <a:endParaRPr lang="en-US" sz="1400" noProof="0">
              <a:latin typeface="Segoe UI"/>
              <a:cs typeface="Segoe UI"/>
            </a:endParaRPr>
          </a:p>
          <a:p>
            <a:pPr marL="285750" indent="-285750" defTabSz="228600">
              <a:spcAft>
                <a:spcPts val="1200"/>
              </a:spcAft>
              <a:buFont typeface="Arial" panose="020B0604020202020204" pitchFamily="34" charset="0"/>
              <a:buChar char="•"/>
            </a:pPr>
            <a:r>
              <a:rPr lang="en-US" sz="1400" noProof="0">
                <a:latin typeface="Segoe UI"/>
                <a:ea typeface="+mn-lt"/>
                <a:cs typeface="+mn-lt"/>
              </a:rPr>
              <a:t>Azure private DNS zones to all </a:t>
            </a:r>
            <a:r>
              <a:rPr lang="en-US" sz="1400" noProof="0" err="1">
                <a:latin typeface="Segoe UI"/>
                <a:ea typeface="+mn-lt"/>
                <a:cs typeface="+mn-lt"/>
              </a:rPr>
              <a:t>VNets</a:t>
            </a:r>
            <a:endParaRPr lang="en-US" sz="1400" noProof="0" err="1">
              <a:latin typeface="Segoe UI"/>
              <a:cs typeface="Segoe UI"/>
            </a:endParaRPr>
          </a:p>
          <a:p>
            <a:pPr marL="285750" indent="-285750" defTabSz="228600">
              <a:spcAft>
                <a:spcPts val="1200"/>
              </a:spcAft>
              <a:buFont typeface="Arial" panose="020B0604020202020204" pitchFamily="34" charset="0"/>
              <a:buChar char="•"/>
            </a:pPr>
            <a:endParaRPr lang="en-US" sz="1400" noProof="0">
              <a:latin typeface="Segoe UI"/>
              <a:cs typeface="Segoe UI"/>
            </a:endParaRPr>
          </a:p>
          <a:p>
            <a:pPr marL="285750" indent="-285750" defTabSz="228600">
              <a:spcAft>
                <a:spcPts val="1200"/>
              </a:spcAft>
              <a:buFont typeface="Arial" panose="020B0604020202020204" pitchFamily="34" charset="0"/>
              <a:buChar char="•"/>
            </a:pPr>
            <a:endParaRPr lang="en-US" sz="1400" noProof="0">
              <a:latin typeface="Segoe UI"/>
              <a:cs typeface="Segoe UI"/>
            </a:endParaRPr>
          </a:p>
          <a:p>
            <a:pPr marL="285750" indent="-285750" defTabSz="228600">
              <a:spcAft>
                <a:spcPts val="1200"/>
              </a:spcAft>
              <a:buFont typeface="Arial" panose="020B0604020202020204" pitchFamily="34" charset="0"/>
              <a:buChar char="•"/>
            </a:pPr>
            <a:endParaRPr lang="en-US" sz="1400" noProof="0">
              <a:latin typeface="Segoe UI"/>
              <a:cs typeface="Segoe UI"/>
            </a:endParaRPr>
          </a:p>
          <a:p>
            <a:pPr marL="285750" indent="-285750" defTabSz="228600">
              <a:spcAft>
                <a:spcPts val="1200"/>
              </a:spcAft>
              <a:buFont typeface="Arial" panose="020B0604020202020204" pitchFamily="34" charset="0"/>
              <a:buChar char="•"/>
            </a:pPr>
            <a:endParaRPr lang="en-US" sz="1400" noProof="0">
              <a:latin typeface="Segoe UI"/>
              <a:cs typeface="Segoe UI"/>
            </a:endParaRPr>
          </a:p>
          <a:p>
            <a:pPr marL="285750" indent="-285750" defTabSz="228600">
              <a:spcAft>
                <a:spcPts val="1200"/>
              </a:spcAft>
              <a:buFont typeface="Arial" panose="020B0604020202020204" pitchFamily="34" charset="0"/>
              <a:buChar char="•"/>
            </a:pPr>
            <a:endParaRPr lang="en-US" sz="1400" b="1" noProof="0">
              <a:latin typeface="Segoe UI"/>
              <a:cs typeface="Segoe UI"/>
            </a:endParaRPr>
          </a:p>
          <a:p>
            <a:pPr marL="285750" indent="-285750" defTabSz="228600">
              <a:spcAft>
                <a:spcPts val="1200"/>
              </a:spcAft>
              <a:buFont typeface="Arial" panose="020B0604020202020204" pitchFamily="34" charset="0"/>
              <a:buChar char="•"/>
            </a:pPr>
            <a:endParaRPr lang="en-US" sz="1400" noProof="0">
              <a:latin typeface="Segoe UI"/>
              <a:cs typeface="Segoe UI"/>
            </a:endParaRPr>
          </a:p>
        </p:txBody>
      </p:sp>
      <p:sp>
        <p:nvSpPr>
          <p:cNvPr id="3" name="Title 1">
            <a:extLst>
              <a:ext uri="{FF2B5EF4-FFF2-40B4-BE49-F238E27FC236}">
                <a16:creationId xmlns:a16="http://schemas.microsoft.com/office/drawing/2014/main" id="{33653B20-60F4-F6A5-DCDB-CED1ED553AFE}"/>
              </a:ext>
            </a:extLst>
          </p:cNvPr>
          <p:cNvSpPr txBox="1">
            <a:spLocks/>
          </p:cNvSpPr>
          <p:nvPr/>
        </p:nvSpPr>
        <p:spPr>
          <a:xfrm>
            <a:off x="428400" y="365125"/>
            <a:ext cx="6723580"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panose="020B0502040204020203" pitchFamily="34" charset="0"/>
                <a:cs typeface="Segoe UI" panose="020B0502040204020203" pitchFamily="34" charset="0"/>
              </a:rPr>
              <a:t>Azure DNS Services</a:t>
            </a:r>
          </a:p>
        </p:txBody>
      </p:sp>
      <p:sp>
        <p:nvSpPr>
          <p:cNvPr id="8" name="Title 1">
            <a:extLst>
              <a:ext uri="{FF2B5EF4-FFF2-40B4-BE49-F238E27FC236}">
                <a16:creationId xmlns:a16="http://schemas.microsoft.com/office/drawing/2014/main" id="{F7C82F7F-5CEA-EE0D-E54B-DBE25DAAE3A2}"/>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2"/>
                </a:solidFill>
                <a:latin typeface="Segoe UI"/>
                <a:cs typeface="Segoe UI"/>
              </a:rPr>
              <a:t>Design Considerations</a:t>
            </a:r>
          </a:p>
        </p:txBody>
      </p:sp>
      <p:pic>
        <p:nvPicPr>
          <p:cNvPr id="5" name="Picture 4" descr="A diagram of a network&#10;&#10;AI-generated content may be incorrect.">
            <a:extLst>
              <a:ext uri="{FF2B5EF4-FFF2-40B4-BE49-F238E27FC236}">
                <a16:creationId xmlns:a16="http://schemas.microsoft.com/office/drawing/2014/main" id="{C8D248D6-0EE7-622E-E589-9BC27FAF7F1A}"/>
              </a:ext>
            </a:extLst>
          </p:cNvPr>
          <p:cNvPicPr>
            <a:picLocks noChangeAspect="1"/>
          </p:cNvPicPr>
          <p:nvPr/>
        </p:nvPicPr>
        <p:blipFill>
          <a:blip r:embed="rId2"/>
          <a:stretch>
            <a:fillRect/>
          </a:stretch>
        </p:blipFill>
        <p:spPr>
          <a:xfrm>
            <a:off x="79686" y="1676215"/>
            <a:ext cx="8132982" cy="3630079"/>
          </a:xfrm>
          <a:prstGeom prst="rect">
            <a:avLst/>
          </a:prstGeom>
        </p:spPr>
      </p:pic>
    </p:spTree>
    <p:extLst>
      <p:ext uri="{BB962C8B-B14F-4D97-AF65-F5344CB8AC3E}">
        <p14:creationId xmlns:p14="http://schemas.microsoft.com/office/powerpoint/2010/main" val="3348267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8F734-D79A-FE59-829A-652DBF8D414F}"/>
            </a:ext>
          </a:extLst>
        </p:cNvPr>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5AC15B1A-7FD2-2D32-89EF-1DA4648357C0}"/>
              </a:ext>
            </a:extLst>
          </p:cNvPr>
          <p:cNvSpPr txBox="1">
            <a:spLocks/>
          </p:cNvSpPr>
          <p:nvPr/>
        </p:nvSpPr>
        <p:spPr>
          <a:xfrm>
            <a:off x="205999" y="1285109"/>
            <a:ext cx="7019365" cy="4106816"/>
          </a:xfrm>
          <a:prstGeom prst="rect">
            <a:avLst/>
          </a:prstGeom>
        </p:spPr>
        <p:txBody>
          <a:bodyPr lIns="91440" tIns="45720" rIns="91440" bIns="45720" anchor="t">
            <a:norm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None/>
            </a:pPr>
            <a:r>
              <a:rPr lang="en-US" sz="1800" b="1" noProof="0">
                <a:latin typeface="Segoe UI"/>
                <a:cs typeface="Segoe UI"/>
              </a:rPr>
              <a:t>Internet Egress via FXF Azure Cloud (Recommended)</a:t>
            </a:r>
            <a:endParaRPr lang="en-US" noProof="0">
              <a:latin typeface="Graphik"/>
              <a:cs typeface="Segoe UI"/>
            </a:endParaRPr>
          </a:p>
          <a:p>
            <a:pPr marL="0" indent="0">
              <a:buNone/>
            </a:pPr>
            <a:endParaRPr lang="en-US" sz="1400" b="1" noProof="0">
              <a:latin typeface="Segoe UI"/>
              <a:cs typeface="Segoe UI"/>
            </a:endParaRPr>
          </a:p>
          <a:p>
            <a:pPr marL="285750" indent="-285750"/>
            <a:r>
              <a:rPr lang="en-US" sz="1400" noProof="0">
                <a:latin typeface="Segoe UI"/>
                <a:cs typeface="Segoe UI"/>
              </a:rPr>
              <a:t>This solution provides immediate access to established security policies, threat intelligence, and logging (via NVA) deployed in Azure</a:t>
            </a:r>
          </a:p>
          <a:p>
            <a:r>
              <a:rPr lang="en-US" sz="1400">
                <a:solidFill>
                  <a:srgbClr val="000000"/>
                </a:solidFill>
                <a:latin typeface="Segoe UI"/>
                <a:ea typeface="+mn-lt"/>
                <a:cs typeface="+mn-lt"/>
              </a:rPr>
              <a:t>Centralized security inspection - All internet traffic flows through hub NVAs for policy enforcement</a:t>
            </a:r>
            <a:endParaRPr lang="en-US" sz="1400">
              <a:solidFill>
                <a:srgbClr val="000000"/>
              </a:solidFill>
              <a:latin typeface="Segoe UI"/>
              <a:cs typeface="Segoe UI"/>
            </a:endParaRPr>
          </a:p>
          <a:p>
            <a:r>
              <a:rPr lang="en-US" sz="1400">
                <a:solidFill>
                  <a:srgbClr val="000000"/>
                </a:solidFill>
                <a:latin typeface="Segoe UI"/>
                <a:ea typeface="+mn-lt"/>
                <a:cs typeface="+mn-lt"/>
              </a:rPr>
              <a:t>Reduced operational complexity - Single internet breakout point simplifies NVA policy and monitoring of workflows</a:t>
            </a:r>
            <a:endParaRPr lang="en-US" sz="1400">
              <a:latin typeface="Segoe UI"/>
              <a:cs typeface="Segoe UI"/>
            </a:endParaRPr>
          </a:p>
          <a:p>
            <a:r>
              <a:rPr lang="en-US" sz="1400">
                <a:solidFill>
                  <a:srgbClr val="000000"/>
                </a:solidFill>
                <a:latin typeface="Segoe UI"/>
                <a:ea typeface="+mn-lt"/>
                <a:cs typeface="+mn-lt"/>
              </a:rPr>
              <a:t>Consolidation, eliminates multiple NAT gateways across spokes, reducing processing charges</a:t>
            </a:r>
            <a:endParaRPr lang="en-US" sz="1400">
              <a:latin typeface="Segoe UI"/>
              <a:cs typeface="Segoe UI"/>
            </a:endParaRPr>
          </a:p>
          <a:p>
            <a:r>
              <a:rPr lang="en-US" sz="1400">
                <a:solidFill>
                  <a:srgbClr val="000000"/>
                </a:solidFill>
                <a:latin typeface="Segoe UI"/>
                <a:ea typeface="+mn-lt"/>
                <a:cs typeface="+mn-lt"/>
              </a:rPr>
              <a:t>Forced tunneling via UDRs - Route tables override system routes, directing 0.0.0.0/0 through hub NVAs</a:t>
            </a:r>
            <a:endParaRPr lang="en-US" sz="1400">
              <a:latin typeface="Segoe UI"/>
              <a:cs typeface="Segoe UI"/>
            </a:endParaRPr>
          </a:p>
          <a:p>
            <a:r>
              <a:rPr lang="en-US" sz="1400">
                <a:solidFill>
                  <a:srgbClr val="000000"/>
                </a:solidFill>
                <a:latin typeface="Segoe UI"/>
                <a:ea typeface="+mn-lt"/>
                <a:cs typeface="+mn-lt"/>
              </a:rPr>
              <a:t>SNAT/PAT centralization - Single NAT pool in hub eliminates </a:t>
            </a:r>
            <a:endParaRPr lang="en-US" sz="1400">
              <a:latin typeface="Segoe UI"/>
              <a:cs typeface="Segoe UI"/>
            </a:endParaRPr>
          </a:p>
          <a:p>
            <a:pPr marL="285750" indent="-285750"/>
            <a:r>
              <a:rPr lang="en-US" sz="1400">
                <a:solidFill>
                  <a:srgbClr val="000000"/>
                </a:solidFill>
                <a:latin typeface="Segoe UI"/>
                <a:ea typeface="+mn-lt"/>
                <a:cs typeface="+mn-lt"/>
              </a:rPr>
              <a:t>Asymmetric routing prevention - Hub-centric egress ensures return traffic follows same inspection path</a:t>
            </a:r>
            <a:endParaRPr lang="en-US" sz="1400">
              <a:latin typeface="Segoe UI"/>
            </a:endParaRPr>
          </a:p>
          <a:p>
            <a:pPr marL="285750" indent="-285750"/>
            <a:endParaRPr lang="en-US" sz="1600" noProof="0">
              <a:latin typeface="Segoe UI"/>
              <a:cs typeface="Segoe UI"/>
            </a:endParaRPr>
          </a:p>
          <a:p>
            <a:pPr marL="285750" indent="-285750"/>
            <a:endParaRPr lang="en-US" sz="1600" noProof="0">
              <a:latin typeface="Segoe UI"/>
              <a:cs typeface="Segoe UI"/>
            </a:endParaRPr>
          </a:p>
          <a:p>
            <a:pPr marL="742950" lvl="1" indent="-285750">
              <a:buFont typeface="Graphik,Sans-Serif"/>
              <a:buChar char="–"/>
            </a:pPr>
            <a:endParaRPr lang="en-US" sz="1600" noProof="0">
              <a:latin typeface="Segoe UI"/>
              <a:cs typeface="Segoe UI"/>
            </a:endParaRPr>
          </a:p>
          <a:p>
            <a:pPr marL="742950" lvl="1" indent="-285750">
              <a:buFont typeface="Graphik,Sans-Serif"/>
              <a:buChar char="–"/>
            </a:pPr>
            <a:endParaRPr lang="en-US" sz="1600" noProof="0">
              <a:latin typeface="Segoe UI"/>
              <a:cs typeface="Segoe UI"/>
            </a:endParaRPr>
          </a:p>
          <a:p>
            <a:pPr marL="0" indent="0">
              <a:buNone/>
            </a:pPr>
            <a:endParaRPr lang="en-US" sz="1800" b="1" noProof="0">
              <a:latin typeface="Segoe UI"/>
              <a:cs typeface="Segoe UI"/>
            </a:endParaRPr>
          </a:p>
          <a:p>
            <a:pPr marL="742950" lvl="1" indent="-285750">
              <a:buFont typeface="Graphik,Sans-Serif"/>
            </a:pPr>
            <a:endParaRPr lang="en-US" sz="1200" noProof="0">
              <a:latin typeface="Segoe UI"/>
              <a:cs typeface="Segoe UI"/>
            </a:endParaRPr>
          </a:p>
          <a:p>
            <a:pPr lvl="1"/>
            <a:endParaRPr lang="en-US" sz="1800">
              <a:latin typeface="Segoe UI"/>
              <a:cs typeface="Segoe UI"/>
            </a:endParaRPr>
          </a:p>
        </p:txBody>
      </p:sp>
      <p:sp>
        <p:nvSpPr>
          <p:cNvPr id="9" name="Title 1">
            <a:extLst>
              <a:ext uri="{FF2B5EF4-FFF2-40B4-BE49-F238E27FC236}">
                <a16:creationId xmlns:a16="http://schemas.microsoft.com/office/drawing/2014/main" id="{F0EF2DE0-6880-1F65-8EE5-D70D7E4FEADA}"/>
              </a:ext>
            </a:extLst>
          </p:cNvPr>
          <p:cNvSpPr txBox="1">
            <a:spLocks/>
          </p:cNvSpPr>
          <p:nvPr/>
        </p:nvSpPr>
        <p:spPr>
          <a:xfrm>
            <a:off x="428400" y="365125"/>
            <a:ext cx="6723580"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panose="020B0502040204020203" pitchFamily="34" charset="0"/>
                <a:cs typeface="Segoe UI" panose="020B0502040204020203" pitchFamily="34" charset="0"/>
              </a:rPr>
              <a:t>Internet Egress</a:t>
            </a:r>
          </a:p>
        </p:txBody>
      </p:sp>
      <p:sp>
        <p:nvSpPr>
          <p:cNvPr id="10" name="Title 1">
            <a:extLst>
              <a:ext uri="{FF2B5EF4-FFF2-40B4-BE49-F238E27FC236}">
                <a16:creationId xmlns:a16="http://schemas.microsoft.com/office/drawing/2014/main" id="{45F4ECC5-C32D-EEC0-6D5D-0F277541E7E7}"/>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2"/>
                </a:solidFill>
                <a:latin typeface="Segoe UI"/>
                <a:cs typeface="Segoe UI"/>
              </a:rPr>
              <a:t>Design Considerations</a:t>
            </a:r>
          </a:p>
        </p:txBody>
      </p:sp>
      <p:pic>
        <p:nvPicPr>
          <p:cNvPr id="4" name="Picture 3" descr="A diagram of a network&#10;&#10;AI-generated content may be incorrect.">
            <a:extLst>
              <a:ext uri="{FF2B5EF4-FFF2-40B4-BE49-F238E27FC236}">
                <a16:creationId xmlns:a16="http://schemas.microsoft.com/office/drawing/2014/main" id="{DD547D52-1541-2426-46A6-6CA963AB603F}"/>
              </a:ext>
            </a:extLst>
          </p:cNvPr>
          <p:cNvPicPr>
            <a:picLocks noChangeAspect="1"/>
          </p:cNvPicPr>
          <p:nvPr/>
        </p:nvPicPr>
        <p:blipFill>
          <a:blip r:embed="rId2"/>
          <a:stretch>
            <a:fillRect/>
          </a:stretch>
        </p:blipFill>
        <p:spPr>
          <a:xfrm>
            <a:off x="7719499" y="542862"/>
            <a:ext cx="3815198" cy="5030197"/>
          </a:xfrm>
          <a:prstGeom prst="rect">
            <a:avLst/>
          </a:prstGeom>
        </p:spPr>
      </p:pic>
    </p:spTree>
    <p:extLst>
      <p:ext uri="{BB962C8B-B14F-4D97-AF65-F5344CB8AC3E}">
        <p14:creationId xmlns:p14="http://schemas.microsoft.com/office/powerpoint/2010/main" val="1545106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DE8EB-4E71-D277-37C4-A13B29DC3B31}"/>
            </a:ext>
          </a:extLst>
        </p:cNvPr>
        <p:cNvGrpSpPr/>
        <p:nvPr/>
      </p:nvGrpSpPr>
      <p:grpSpPr>
        <a:xfrm>
          <a:off x="0" y="0"/>
          <a:ext cx="0" cy="0"/>
          <a:chOff x="0" y="0"/>
          <a:chExt cx="0" cy="0"/>
        </a:xfrm>
      </p:grpSpPr>
      <p:sp>
        <p:nvSpPr>
          <p:cNvPr id="9" name="Content Placeholder 2">
            <a:extLst>
              <a:ext uri="{FF2B5EF4-FFF2-40B4-BE49-F238E27FC236}">
                <a16:creationId xmlns:a16="http://schemas.microsoft.com/office/drawing/2014/main" id="{AF113E44-5747-A67C-59BB-A4D790AE7341}"/>
              </a:ext>
            </a:extLst>
          </p:cNvPr>
          <p:cNvSpPr txBox="1">
            <a:spLocks/>
          </p:cNvSpPr>
          <p:nvPr/>
        </p:nvSpPr>
        <p:spPr>
          <a:xfrm>
            <a:off x="8931988" y="790668"/>
            <a:ext cx="3135087" cy="2805567"/>
          </a:xfrm>
          <a:prstGeom prst="rect">
            <a:avLst/>
          </a:prstGeom>
        </p:spPr>
        <p:txBody>
          <a:bodyPr lIns="91440" tIns="45720" rIns="91440" bIns="45720" anchor="t">
            <a:no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a:spcAft>
                <a:spcPts val="1800"/>
              </a:spcAft>
              <a:buFont typeface="+mj-lt"/>
              <a:buChar char="•"/>
            </a:pPr>
            <a:r>
              <a:rPr lang="en-US" sz="1400" b="1" noProof="0">
                <a:latin typeface="Segoe UI"/>
                <a:cs typeface="Segoe UI"/>
              </a:rPr>
              <a:t>Spoke to Spoke Encryption</a:t>
            </a:r>
            <a:r>
              <a:rPr lang="en-US" sz="1400" noProof="0">
                <a:latin typeface="Segoe UI"/>
                <a:cs typeface="Segoe UI"/>
              </a:rPr>
              <a:t> – TLS (Transport Layer Security) for hub-to-spoke and spoke-to-spoke traffic </a:t>
            </a:r>
            <a:endParaRPr lang="en-US" sz="1400" noProof="0"/>
          </a:p>
          <a:p>
            <a:pPr>
              <a:spcAft>
                <a:spcPts val="1800"/>
              </a:spcAft>
              <a:buFont typeface="+mj-lt"/>
              <a:buChar char="•"/>
            </a:pPr>
            <a:r>
              <a:rPr lang="en-US" sz="1400" b="1" noProof="0">
                <a:latin typeface="Segoe UI"/>
                <a:cs typeface="Segoe UI"/>
              </a:rPr>
              <a:t>On-Premises to Cloud Encryption</a:t>
            </a:r>
            <a:r>
              <a:rPr lang="en-US" sz="1400" noProof="0">
                <a:latin typeface="Segoe UI"/>
                <a:cs typeface="Segoe UI"/>
              </a:rPr>
              <a:t> - ExpressRoute with additional TLS layer </a:t>
            </a:r>
          </a:p>
          <a:p>
            <a:pPr>
              <a:spcAft>
                <a:spcPts val="1800"/>
              </a:spcAft>
              <a:buFont typeface="+mj-lt"/>
              <a:buChar char="•"/>
            </a:pPr>
            <a:r>
              <a:rPr lang="en-US" sz="1400" b="1" noProof="0">
                <a:latin typeface="Segoe UI"/>
                <a:cs typeface="Segoe UI"/>
              </a:rPr>
              <a:t>Cross-Tenant Security Enforcement</a:t>
            </a:r>
            <a:r>
              <a:rPr lang="en-US" sz="1400" noProof="0">
                <a:latin typeface="Segoe UI"/>
                <a:cs typeface="Segoe UI"/>
              </a:rPr>
              <a:t> - Mandatory encryption for FXF/FEC tenant services </a:t>
            </a:r>
          </a:p>
          <a:p>
            <a:pPr>
              <a:spcAft>
                <a:spcPts val="1800"/>
              </a:spcAft>
              <a:buFont typeface="+mj-lt"/>
              <a:buChar char="•"/>
            </a:pPr>
            <a:r>
              <a:rPr lang="en-US" sz="1400" b="1" noProof="0">
                <a:latin typeface="Segoe UI"/>
                <a:cs typeface="Segoe UI"/>
              </a:rPr>
              <a:t>Azure Key Vault</a:t>
            </a:r>
            <a:r>
              <a:rPr lang="en-US" sz="1400" noProof="0">
                <a:latin typeface="Segoe UI"/>
                <a:cs typeface="Segoe UI"/>
              </a:rPr>
              <a:t>  - Centralized management</a:t>
            </a:r>
          </a:p>
          <a:p>
            <a:pPr>
              <a:spcAft>
                <a:spcPts val="1800"/>
              </a:spcAft>
            </a:pPr>
            <a:r>
              <a:rPr lang="en-US" sz="1400" b="1" noProof="0">
                <a:latin typeface="Segoe UI"/>
                <a:cs typeface="Segoe UI"/>
              </a:rPr>
              <a:t>Check Point</a:t>
            </a:r>
            <a:r>
              <a:rPr lang="en-US" sz="1400" noProof="0">
                <a:latin typeface="Segoe UI"/>
                <a:cs typeface="Segoe UI"/>
              </a:rPr>
              <a:t> performs TLS/SSL (Secure Sockets Layer) inspection</a:t>
            </a:r>
          </a:p>
        </p:txBody>
      </p:sp>
      <p:pic>
        <p:nvPicPr>
          <p:cNvPr id="5" name="Picture 4" descr="A screenshot of a computer&#10;&#10;AI-generated content may be incorrect.">
            <a:extLst>
              <a:ext uri="{FF2B5EF4-FFF2-40B4-BE49-F238E27FC236}">
                <a16:creationId xmlns:a16="http://schemas.microsoft.com/office/drawing/2014/main" id="{512C440B-2867-5747-B83F-970FF7B7C38F}"/>
              </a:ext>
            </a:extLst>
          </p:cNvPr>
          <p:cNvPicPr>
            <a:picLocks noChangeAspect="1"/>
          </p:cNvPicPr>
          <p:nvPr/>
        </p:nvPicPr>
        <p:blipFill>
          <a:blip r:embed="rId2"/>
          <a:srcRect r="402"/>
          <a:stretch>
            <a:fillRect/>
          </a:stretch>
        </p:blipFill>
        <p:spPr>
          <a:xfrm>
            <a:off x="335847" y="1123013"/>
            <a:ext cx="8464585" cy="5218976"/>
          </a:xfrm>
          <a:prstGeom prst="rect">
            <a:avLst/>
          </a:prstGeom>
        </p:spPr>
      </p:pic>
      <p:sp>
        <p:nvSpPr>
          <p:cNvPr id="4" name="Title 1">
            <a:extLst>
              <a:ext uri="{FF2B5EF4-FFF2-40B4-BE49-F238E27FC236}">
                <a16:creationId xmlns:a16="http://schemas.microsoft.com/office/drawing/2014/main" id="{D8EA7B14-BFD1-79F8-4E45-CE0364449292}"/>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panose="020B0502040204020203" pitchFamily="34" charset="0"/>
                <a:cs typeface="Segoe UI" panose="020B0502040204020203" pitchFamily="34" charset="0"/>
              </a:rPr>
              <a:t>Network Encryption</a:t>
            </a:r>
          </a:p>
        </p:txBody>
      </p:sp>
      <p:sp>
        <p:nvSpPr>
          <p:cNvPr id="6" name="Title 1">
            <a:extLst>
              <a:ext uri="{FF2B5EF4-FFF2-40B4-BE49-F238E27FC236}">
                <a16:creationId xmlns:a16="http://schemas.microsoft.com/office/drawing/2014/main" id="{204486BA-D01B-BC9C-6073-C051660D6F01}"/>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2"/>
                </a:solidFill>
                <a:latin typeface="Segoe UI"/>
                <a:cs typeface="Segoe UI"/>
              </a:rPr>
              <a:t>Core Elements</a:t>
            </a:r>
          </a:p>
        </p:txBody>
      </p:sp>
    </p:spTree>
    <p:extLst>
      <p:ext uri="{BB962C8B-B14F-4D97-AF65-F5344CB8AC3E}">
        <p14:creationId xmlns:p14="http://schemas.microsoft.com/office/powerpoint/2010/main" val="200323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3906-CDB1-C420-DFE0-EF2E91E0CE7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45705B7-B05D-270E-A990-CEC5FA0AED65}"/>
              </a:ext>
            </a:extLst>
          </p:cNvPr>
          <p:cNvSpPr txBox="1"/>
          <p:nvPr/>
        </p:nvSpPr>
        <p:spPr>
          <a:xfrm>
            <a:off x="-3635298" y="343457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itle 1">
            <a:extLst>
              <a:ext uri="{FF2B5EF4-FFF2-40B4-BE49-F238E27FC236}">
                <a16:creationId xmlns:a16="http://schemas.microsoft.com/office/drawing/2014/main" id="{62628CB4-8E0A-5FC6-CFCF-D742F51F70C7}"/>
              </a:ext>
            </a:extLst>
          </p:cNvPr>
          <p:cNvSpPr txBox="1">
            <a:spLocks/>
          </p:cNvSpPr>
          <p:nvPr/>
        </p:nvSpPr>
        <p:spPr>
          <a:xfrm>
            <a:off x="2513323" y="2447567"/>
            <a:ext cx="7075106" cy="981433"/>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lgn="ctr"/>
            <a:r>
              <a:rPr lang="en-US" sz="4400" noProof="0">
                <a:latin typeface="Segoe UI" panose="020B0502040204020203" pitchFamily="34" charset="0"/>
                <a:cs typeface="Segoe UI" panose="020B0502040204020203" pitchFamily="34" charset="0"/>
              </a:rPr>
              <a:t>Questions and Feedback</a:t>
            </a:r>
          </a:p>
        </p:txBody>
      </p:sp>
    </p:spTree>
    <p:extLst>
      <p:ext uri="{BB962C8B-B14F-4D97-AF65-F5344CB8AC3E}">
        <p14:creationId xmlns:p14="http://schemas.microsoft.com/office/powerpoint/2010/main" val="1476718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94D63-BC83-8BEA-2672-05A755B3546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1FAE6B2-0CE3-52ED-50DD-6BB633C81979}"/>
              </a:ext>
            </a:extLst>
          </p:cNvPr>
          <p:cNvSpPr txBox="1"/>
          <p:nvPr/>
        </p:nvSpPr>
        <p:spPr>
          <a:xfrm>
            <a:off x="-3635298" y="343457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2" name="Title 1">
            <a:extLst>
              <a:ext uri="{FF2B5EF4-FFF2-40B4-BE49-F238E27FC236}">
                <a16:creationId xmlns:a16="http://schemas.microsoft.com/office/drawing/2014/main" id="{DB9E8903-5661-0026-7247-4A1307EB52C3}"/>
              </a:ext>
            </a:extLst>
          </p:cNvPr>
          <p:cNvSpPr txBox="1">
            <a:spLocks/>
          </p:cNvSpPr>
          <p:nvPr/>
        </p:nvSpPr>
        <p:spPr>
          <a:xfrm>
            <a:off x="2513323" y="2447567"/>
            <a:ext cx="7075106" cy="981433"/>
          </a:xfrm>
          <a:prstGeom prst="rect">
            <a:avLst/>
          </a:prstGeom>
        </p:spPr>
        <p:txBody>
          <a:bodyPr vert="horz" lIns="0" tIns="0" rIns="0" bIns="0" rtlCol="0" anchor="ctr">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lgn="ctr"/>
            <a:r>
              <a:rPr lang="en-US" sz="4400" noProof="0">
                <a:latin typeface="Segoe UI" panose="020B0502040204020203" pitchFamily="34" charset="0"/>
                <a:cs typeface="Segoe UI" panose="020B0502040204020203" pitchFamily="34" charset="0"/>
              </a:rPr>
              <a:t>Next Steps</a:t>
            </a:r>
          </a:p>
        </p:txBody>
      </p:sp>
    </p:spTree>
    <p:extLst>
      <p:ext uri="{BB962C8B-B14F-4D97-AF65-F5344CB8AC3E}">
        <p14:creationId xmlns:p14="http://schemas.microsoft.com/office/powerpoint/2010/main" val="1895492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1DE74-3152-1610-0955-7CA7B7971FB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79E426B-1C9B-4E13-EAD8-037D0BA8828A}"/>
              </a:ext>
            </a:extLst>
          </p:cNvPr>
          <p:cNvSpPr>
            <a:spLocks noGrp="1"/>
          </p:cNvSpPr>
          <p:nvPr>
            <p:ph type="title"/>
          </p:nvPr>
        </p:nvSpPr>
        <p:spPr/>
        <p:txBody>
          <a:bodyPr/>
          <a:lstStyle/>
          <a:p>
            <a:r>
              <a:rPr lang="en-US" noProof="0">
                <a:latin typeface="Graphik-SemiboldItalic"/>
              </a:rPr>
              <a:t>Appendix</a:t>
            </a:r>
            <a:endParaRPr lang="en-US" noProof="0"/>
          </a:p>
        </p:txBody>
      </p:sp>
      <p:sp>
        <p:nvSpPr>
          <p:cNvPr id="2" name="TextBox 1">
            <a:extLst>
              <a:ext uri="{FF2B5EF4-FFF2-40B4-BE49-F238E27FC236}">
                <a16:creationId xmlns:a16="http://schemas.microsoft.com/office/drawing/2014/main" id="{CBBDB2CF-0DF8-4574-0725-CB9A10323D05}"/>
              </a:ext>
            </a:extLst>
          </p:cNvPr>
          <p:cNvSpPr txBox="1"/>
          <p:nvPr/>
        </p:nvSpPr>
        <p:spPr>
          <a:xfrm>
            <a:off x="3010829" y="33676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4213687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A513D-A8AA-788D-29E4-356216F98D9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46C32F-BEDE-0070-4D6C-68E6FF57B16C}"/>
              </a:ext>
            </a:extLst>
          </p:cNvPr>
          <p:cNvSpPr txBox="1"/>
          <p:nvPr/>
        </p:nvSpPr>
        <p:spPr>
          <a:xfrm>
            <a:off x="9023429" y="1522187"/>
            <a:ext cx="2687510" cy="43704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lt"/>
                <a:cs typeface="+mn-lt"/>
              </a:rPr>
              <a:t>Multi-Cloud Visibility</a:t>
            </a:r>
            <a:r>
              <a:rPr kumimoji="0" lang="en-US" sz="1400" b="0" i="0" u="none" strike="noStrike" kern="1200" cap="none" spc="0" normalizeH="0" baseline="0" noProof="0">
                <a:ln>
                  <a:noFill/>
                </a:ln>
                <a:solidFill>
                  <a:srgbClr val="000000"/>
                </a:solidFill>
                <a:effectLst/>
                <a:uLnTx/>
                <a:uFillTx/>
                <a:latin typeface="Segoe UI"/>
                <a:ea typeface="+mn-lt"/>
                <a:cs typeface="+mn-lt"/>
              </a:rPr>
              <a:t> </a:t>
            </a:r>
            <a:endParaRPr kumimoji="0" lang="en-US" sz="1400" b="0" i="0" u="none" strike="noStrike" kern="1200" cap="none" spc="0" normalizeH="0" baseline="0" noProof="0">
              <a:ln>
                <a:noFill/>
              </a:ln>
              <a:solidFill>
                <a:srgbClr val="000000"/>
              </a:solidFill>
              <a:effectLst/>
              <a:uLnTx/>
              <a:uFillTx/>
              <a:latin typeface="Segoe UI"/>
              <a:ea typeface="+mn-lt"/>
              <a:cs typeface="Segoe UI"/>
            </a:endParaRPr>
          </a:p>
          <a:p>
            <a:pPr marL="285750" marR="0" lvl="0" indent="-285750" algn="l" defTabSz="228600" rtl="0" eaLnBrk="1" fontAlgn="auto" latinLnBrk="0" hangingPunct="1">
              <a:lnSpc>
                <a:spcPct val="100000"/>
              </a:lnSpc>
              <a:spcBef>
                <a:spcPts val="0"/>
              </a:spcBef>
              <a:spcAft>
                <a:spcPts val="1200"/>
              </a:spcAft>
              <a:buClrTx/>
              <a:buSzTx/>
              <a:buFont typeface="Arial"/>
              <a:buChar char="•"/>
              <a:tabLst/>
              <a:defRPr/>
            </a:pPr>
            <a:r>
              <a:rPr kumimoji="0" lang="en-US" sz="1400" b="0" i="0" u="none" strike="noStrike" kern="1200" cap="none" spc="0" normalizeH="0" baseline="0" noProof="0">
                <a:ln>
                  <a:noFill/>
                </a:ln>
                <a:solidFill>
                  <a:srgbClr val="000000"/>
                </a:solidFill>
                <a:effectLst/>
                <a:uLnTx/>
                <a:uFillTx/>
                <a:latin typeface="Segoe UI"/>
                <a:ea typeface="+mn-lt"/>
                <a:cs typeface="+mn-lt"/>
              </a:rPr>
              <a:t> For unified Azure / Oracle / On-Prem documentation</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228600" rtl="0" eaLnBrk="1" fontAlgn="auto" latinLnBrk="0" hangingPunct="1">
              <a:lnSpc>
                <a:spcPct val="100000"/>
              </a:lnSpc>
              <a:spcBef>
                <a:spcPts val="0"/>
              </a:spcBef>
              <a:spcAft>
                <a:spcPts val="1200"/>
              </a:spcAft>
              <a:buClrTx/>
              <a:buSzTx/>
              <a:buFont typeface="Arial"/>
              <a:buChar char="•"/>
              <a:tabLst/>
              <a:defRPr/>
            </a:pPr>
            <a:r>
              <a:rPr kumimoji="0" lang="en-US" sz="1400" b="0" i="0" u="none" strike="noStrike" kern="1200" cap="none" spc="0" normalizeH="0" baseline="0" noProof="0">
                <a:ln>
                  <a:noFill/>
                </a:ln>
                <a:solidFill>
                  <a:srgbClr val="000000"/>
                </a:solidFill>
                <a:effectLst/>
                <a:uLnTx/>
                <a:uFillTx/>
                <a:latin typeface="Segoe UI"/>
                <a:ea typeface="+mn-lt"/>
                <a:cs typeface="+mn-lt"/>
              </a:rPr>
              <a:t>Future state, business goals modeling and capacity planning. </a:t>
            </a:r>
            <a:endParaRPr kumimoji="0" lang="en-US" sz="1400" b="0" i="0" u="none" strike="noStrike" kern="1200" cap="none" spc="0" normalizeH="0" baseline="0" noProof="0">
              <a:ln>
                <a:noFill/>
              </a:ln>
              <a:solidFill>
                <a:srgbClr val="000000"/>
              </a:solidFill>
              <a:effectLst/>
              <a:uLnTx/>
              <a:uFillTx/>
              <a:latin typeface="Segoe UI"/>
              <a:ea typeface="+mn-lt"/>
              <a:cs typeface="Segoe UI"/>
            </a:endParaRPr>
          </a:p>
          <a:p>
            <a:pPr marL="285750" marR="0" lvl="0" indent="-285750" algn="l" defTabSz="228600" rtl="0" eaLnBrk="1" fontAlgn="auto" latinLnBrk="0" hangingPunct="1">
              <a:lnSpc>
                <a:spcPct val="100000"/>
              </a:lnSpc>
              <a:spcBef>
                <a:spcPts val="0"/>
              </a:spcBef>
              <a:spcAft>
                <a:spcPts val="1200"/>
              </a:spcAft>
              <a:buClrTx/>
              <a:buSzTx/>
              <a:buFont typeface="Arial"/>
              <a:buChar char="•"/>
              <a:tabLst/>
              <a:defRPr/>
            </a:pPr>
            <a:r>
              <a:rPr kumimoji="0" lang="en-US" sz="1400" b="0" i="0" u="none" strike="noStrike" kern="1200" cap="none" spc="0" normalizeH="0" baseline="0" noProof="0">
                <a:ln>
                  <a:noFill/>
                </a:ln>
                <a:solidFill>
                  <a:srgbClr val="000000"/>
                </a:solidFill>
                <a:effectLst/>
                <a:uLnTx/>
                <a:uFillTx/>
                <a:latin typeface="Segoe UI"/>
                <a:ea typeface="+mn-lt"/>
                <a:cs typeface="+mn-lt"/>
              </a:rPr>
              <a:t>Model relationships across Azure subscriptions and management groups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228600" rtl="0" eaLnBrk="1" fontAlgn="auto" latinLnBrk="0" hangingPunct="1">
              <a:lnSpc>
                <a:spcPct val="100000"/>
              </a:lnSpc>
              <a:spcBef>
                <a:spcPts val="0"/>
              </a:spcBef>
              <a:spcAft>
                <a:spcPts val="1200"/>
              </a:spcAft>
              <a:buClrTx/>
              <a:buSzTx/>
              <a:buFont typeface="Arial"/>
              <a:buChar char="•"/>
              <a:tabLst/>
              <a:defRPr/>
            </a:pPr>
            <a:r>
              <a:rPr kumimoji="0" lang="en-US" sz="1400" b="0" i="0" u="none" strike="noStrike" kern="1200" cap="none" spc="0" normalizeH="0" baseline="0" noProof="0">
                <a:ln>
                  <a:noFill/>
                </a:ln>
                <a:solidFill>
                  <a:srgbClr val="000000"/>
                </a:solidFill>
                <a:effectLst/>
                <a:uLnTx/>
                <a:uFillTx/>
                <a:latin typeface="Segoe UI"/>
                <a:ea typeface="+mn-lt"/>
                <a:cs typeface="+mn-lt"/>
              </a:rPr>
              <a:t>Single view of clouds ER/FC circuits and Equinix cross-connects. Right size circuits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228600" rtl="0" eaLnBrk="1" fontAlgn="auto" latinLnBrk="0" hangingPunct="1">
              <a:lnSpc>
                <a:spcPct val="100000"/>
              </a:lnSpc>
              <a:spcBef>
                <a:spcPts val="0"/>
              </a:spcBef>
              <a:spcAft>
                <a:spcPts val="1200"/>
              </a:spcAft>
              <a:buClrTx/>
              <a:buSzTx/>
              <a:buFont typeface="Arial"/>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DNS modeling for on-prem and Azure cloud resolution chains</a:t>
            </a:r>
          </a:p>
          <a:p>
            <a:pPr marL="285750" marR="0" lvl="0" indent="-285750" algn="l" defTabSz="228600" rtl="0" eaLnBrk="1" fontAlgn="auto" latinLnBrk="0" hangingPunct="1">
              <a:lnSpc>
                <a:spcPct val="100000"/>
              </a:lnSpc>
              <a:spcBef>
                <a:spcPts val="0"/>
              </a:spcBef>
              <a:spcAft>
                <a:spcPts val="1200"/>
              </a:spcAft>
              <a:buClrTx/>
              <a:buSzTx/>
              <a:buFont typeface="Arial"/>
              <a:buChar char="•"/>
              <a:tabLst/>
              <a:defRPr/>
            </a:pPr>
            <a:endParaRPr kumimoji="0" lang="en-US" sz="1400" b="0" i="0" u="none" strike="noStrike" kern="1200" cap="none" spc="0" normalizeH="0" baseline="0" noProof="0">
              <a:ln>
                <a:noFill/>
              </a:ln>
              <a:solidFill>
                <a:srgbClr val="000000"/>
              </a:solidFill>
              <a:effectLst/>
              <a:uLnTx/>
              <a:uFillTx/>
              <a:latin typeface="Graphik"/>
              <a:ea typeface="+mn-ea"/>
              <a:cs typeface="Segoe UI"/>
            </a:endParaRPr>
          </a:p>
        </p:txBody>
      </p:sp>
      <p:sp>
        <p:nvSpPr>
          <p:cNvPr id="4" name="TextBox 3">
            <a:extLst>
              <a:ext uri="{FF2B5EF4-FFF2-40B4-BE49-F238E27FC236}">
                <a16:creationId xmlns:a16="http://schemas.microsoft.com/office/drawing/2014/main" id="{53E000CC-9854-FBBE-C191-59BE9746C133}"/>
              </a:ext>
            </a:extLst>
          </p:cNvPr>
          <p:cNvSpPr txBox="1"/>
          <p:nvPr/>
        </p:nvSpPr>
        <p:spPr>
          <a:xfrm>
            <a:off x="9531099" y="446631"/>
            <a:ext cx="2028181"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2286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srgbClr val="7030A0"/>
                </a:solidFill>
                <a:effectLst/>
                <a:uLnTx/>
                <a:uFillTx/>
                <a:latin typeface="Segoe UI"/>
                <a:ea typeface="+mn-ea"/>
                <a:cs typeface="Segoe UI"/>
              </a:rPr>
              <a:t>Recommendation</a:t>
            </a:r>
          </a:p>
        </p:txBody>
      </p:sp>
      <p:pic>
        <p:nvPicPr>
          <p:cNvPr id="6" name="Graphic 8">
            <a:extLst>
              <a:ext uri="{FF2B5EF4-FFF2-40B4-BE49-F238E27FC236}">
                <a16:creationId xmlns:a16="http://schemas.microsoft.com/office/drawing/2014/main" id="{577B8337-EEFD-908C-D257-EDD5121B89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590" y="1248591"/>
            <a:ext cx="8569233" cy="4826727"/>
          </a:xfrm>
          <a:prstGeom prst="rect">
            <a:avLst/>
          </a:prstGeom>
        </p:spPr>
      </p:pic>
      <p:sp>
        <p:nvSpPr>
          <p:cNvPr id="9" name="Title 1">
            <a:extLst>
              <a:ext uri="{FF2B5EF4-FFF2-40B4-BE49-F238E27FC236}">
                <a16:creationId xmlns:a16="http://schemas.microsoft.com/office/drawing/2014/main" id="{DFDCEB8F-419C-6A28-97A8-5327686F3154}"/>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200" b="1" i="0" u="none" strike="noStrike" kern="1200" cap="none" spc="0" normalizeH="0" baseline="0" noProof="0" err="1">
                <a:ln>
                  <a:noFill/>
                </a:ln>
                <a:solidFill>
                  <a:srgbClr val="000000"/>
                </a:solidFill>
                <a:effectLst/>
                <a:uLnTx/>
                <a:uFillTx/>
                <a:latin typeface="Segoe UI" panose="020B0502040204020203" pitchFamily="34" charset="0"/>
                <a:ea typeface="+mj-ea"/>
                <a:cs typeface="Segoe UI" panose="020B0502040204020203" pitchFamily="34" charset="0"/>
              </a:rPr>
              <a:t>NetBox</a:t>
            </a:r>
            <a:endPar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j-ea"/>
              <a:cs typeface="Segoe UI" panose="020B0502040204020203" pitchFamily="34" charset="0"/>
            </a:endParaRPr>
          </a:p>
        </p:txBody>
      </p:sp>
      <p:sp>
        <p:nvSpPr>
          <p:cNvPr id="10" name="Title 1">
            <a:extLst>
              <a:ext uri="{FF2B5EF4-FFF2-40B4-BE49-F238E27FC236}">
                <a16:creationId xmlns:a16="http://schemas.microsoft.com/office/drawing/2014/main" id="{81E41399-D2DD-E3AA-F1E2-BFB05003C902}"/>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0" i="0" u="none" strike="noStrike" kern="1200" cap="none" spc="0" normalizeH="0" baseline="0" noProof="0">
                <a:ln>
                  <a:noFill/>
                </a:ln>
                <a:solidFill>
                  <a:srgbClr val="7500C0"/>
                </a:solidFill>
                <a:effectLst/>
                <a:uLnTx/>
                <a:uFillTx/>
                <a:latin typeface="Segoe UI"/>
                <a:ea typeface="+mj-ea"/>
                <a:cs typeface="Segoe UI"/>
              </a:rPr>
              <a:t>Design Considerations</a:t>
            </a:r>
          </a:p>
        </p:txBody>
      </p:sp>
    </p:spTree>
    <p:extLst>
      <p:ext uri="{BB962C8B-B14F-4D97-AF65-F5344CB8AC3E}">
        <p14:creationId xmlns:p14="http://schemas.microsoft.com/office/powerpoint/2010/main" val="3815946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0844498-BBD0-F973-E4FA-9EA1FF82ED11}"/>
              </a:ext>
            </a:extLst>
          </p:cNvPr>
          <p:cNvSpPr>
            <a:spLocks noGrp="1"/>
          </p:cNvSpPr>
          <p:nvPr>
            <p:ph type="body" sz="quarter" idx="32"/>
          </p:nvPr>
        </p:nvSpPr>
        <p:spPr>
          <a:xfrm>
            <a:off x="650376" y="2226211"/>
            <a:ext cx="1726876" cy="993912"/>
          </a:xfrm>
        </p:spPr>
        <p:txBody>
          <a:bodyPr/>
          <a:lstStyle/>
          <a:p>
            <a:r>
              <a:rPr lang="en-US" sz="1800" b="1" noProof="0">
                <a:latin typeface="Segoe UI" panose="020B0502040204020203" pitchFamily="34" charset="0"/>
                <a:cs typeface="Segoe UI" panose="020B0502040204020203" pitchFamily="34" charset="0"/>
              </a:rPr>
              <a:t>Azure Network Topology Strategy</a:t>
            </a:r>
            <a:endParaRPr lang="en-US" sz="1800" b="1" noProof="0">
              <a:highlight>
                <a:srgbClr val="FFFF00"/>
              </a:highlight>
              <a:latin typeface="Segoe UI" panose="020B0502040204020203" pitchFamily="34" charset="0"/>
              <a:cs typeface="Segoe UI" panose="020B0502040204020203" pitchFamily="34" charset="0"/>
            </a:endParaRPr>
          </a:p>
          <a:p>
            <a:endParaRPr lang="en-US" sz="1800" b="1" noProof="0">
              <a:latin typeface="Segoe UI" panose="020B0502040204020203" pitchFamily="34" charset="0"/>
              <a:cs typeface="Segoe UI" panose="020B0502040204020203" pitchFamily="34" charset="0"/>
            </a:endParaRPr>
          </a:p>
        </p:txBody>
      </p:sp>
      <p:sp>
        <p:nvSpPr>
          <p:cNvPr id="13" name="Text Placeholder 12">
            <a:extLst>
              <a:ext uri="{FF2B5EF4-FFF2-40B4-BE49-F238E27FC236}">
                <a16:creationId xmlns:a16="http://schemas.microsoft.com/office/drawing/2014/main" id="{C1B6CDD6-D8B4-A465-3F57-139B1183EC8A}"/>
              </a:ext>
            </a:extLst>
          </p:cNvPr>
          <p:cNvSpPr>
            <a:spLocks noGrp="1"/>
          </p:cNvSpPr>
          <p:nvPr>
            <p:ph type="body" sz="quarter" idx="34"/>
          </p:nvPr>
        </p:nvSpPr>
        <p:spPr>
          <a:xfrm>
            <a:off x="2487508" y="2226211"/>
            <a:ext cx="1726876" cy="993912"/>
          </a:xfrm>
        </p:spPr>
        <p:txBody>
          <a:bodyPr/>
          <a:lstStyle/>
          <a:p>
            <a:r>
              <a:rPr lang="en-US" sz="1800" b="1" noProof="0">
                <a:latin typeface="Segoe UI" panose="020B0502040204020203" pitchFamily="34" charset="0"/>
                <a:cs typeface="Segoe UI" panose="020B0502040204020203" pitchFamily="34" charset="0"/>
              </a:rPr>
              <a:t>Architecture Overview</a:t>
            </a:r>
          </a:p>
          <a:p>
            <a:endParaRPr lang="en-US" sz="1800" b="1" noProof="0">
              <a:latin typeface="Segoe UI" panose="020B0502040204020203" pitchFamily="34" charset="0"/>
              <a:cs typeface="Segoe UI" panose="020B0502040204020203" pitchFamily="34" charset="0"/>
            </a:endParaRPr>
          </a:p>
        </p:txBody>
      </p:sp>
      <p:sp>
        <p:nvSpPr>
          <p:cNvPr id="15" name="Text Placeholder 14">
            <a:extLst>
              <a:ext uri="{FF2B5EF4-FFF2-40B4-BE49-F238E27FC236}">
                <a16:creationId xmlns:a16="http://schemas.microsoft.com/office/drawing/2014/main" id="{02B74736-A33E-5449-E195-E275975FA1DD}"/>
              </a:ext>
            </a:extLst>
          </p:cNvPr>
          <p:cNvSpPr>
            <a:spLocks noGrp="1"/>
          </p:cNvSpPr>
          <p:nvPr>
            <p:ph type="body" sz="quarter" idx="36"/>
          </p:nvPr>
        </p:nvSpPr>
        <p:spPr>
          <a:xfrm>
            <a:off x="4324640" y="2226211"/>
            <a:ext cx="1726876" cy="993912"/>
          </a:xfrm>
        </p:spPr>
        <p:txBody>
          <a:bodyPr/>
          <a:lstStyle/>
          <a:p>
            <a:r>
              <a:rPr lang="en-US" sz="1800" b="1" noProof="0">
                <a:latin typeface="Segoe UI" panose="020B0502040204020203" pitchFamily="34" charset="0"/>
                <a:cs typeface="Segoe UI" panose="020B0502040204020203" pitchFamily="34" charset="0"/>
              </a:rPr>
              <a:t>Core Elements</a:t>
            </a:r>
          </a:p>
          <a:p>
            <a:endParaRPr lang="en-US" sz="1800" b="1" noProof="0">
              <a:latin typeface="Segoe UI" panose="020B0502040204020203" pitchFamily="34" charset="0"/>
              <a:cs typeface="Segoe UI" panose="020B0502040204020203" pitchFamily="34" charset="0"/>
            </a:endParaRPr>
          </a:p>
        </p:txBody>
      </p:sp>
      <p:sp>
        <p:nvSpPr>
          <p:cNvPr id="17" name="Text Placeholder 16">
            <a:extLst>
              <a:ext uri="{FF2B5EF4-FFF2-40B4-BE49-F238E27FC236}">
                <a16:creationId xmlns:a16="http://schemas.microsoft.com/office/drawing/2014/main" id="{F123BF22-FF5A-9510-9AA1-D30834A4A24A}"/>
              </a:ext>
            </a:extLst>
          </p:cNvPr>
          <p:cNvSpPr>
            <a:spLocks noGrp="1"/>
          </p:cNvSpPr>
          <p:nvPr>
            <p:ph type="body" sz="quarter" idx="38"/>
          </p:nvPr>
        </p:nvSpPr>
        <p:spPr>
          <a:xfrm>
            <a:off x="6161772" y="2226211"/>
            <a:ext cx="1726876" cy="993912"/>
          </a:xfrm>
        </p:spPr>
        <p:txBody>
          <a:bodyPr/>
          <a:lstStyle/>
          <a:p>
            <a:r>
              <a:rPr lang="en-US" sz="1800" b="1" noProof="0">
                <a:latin typeface="Segoe UI" panose="020B0502040204020203" pitchFamily="34" charset="0"/>
                <a:cs typeface="Segoe UI" panose="020B0502040204020203" pitchFamily="34" charset="0"/>
              </a:rPr>
              <a:t>Connectivity Architecture</a:t>
            </a:r>
          </a:p>
          <a:p>
            <a:endParaRPr lang="en-US" sz="1800" b="1" noProof="0">
              <a:latin typeface="Segoe UI" panose="020B0502040204020203" pitchFamily="34" charset="0"/>
              <a:cs typeface="Segoe UI" panose="020B0502040204020203" pitchFamily="34" charset="0"/>
            </a:endParaRPr>
          </a:p>
        </p:txBody>
      </p:sp>
      <p:sp>
        <p:nvSpPr>
          <p:cNvPr id="19" name="Text Placeholder 18">
            <a:extLst>
              <a:ext uri="{FF2B5EF4-FFF2-40B4-BE49-F238E27FC236}">
                <a16:creationId xmlns:a16="http://schemas.microsoft.com/office/drawing/2014/main" id="{3FCF82A3-DD40-A98D-32DE-E30ACBEAE8B1}"/>
              </a:ext>
            </a:extLst>
          </p:cNvPr>
          <p:cNvSpPr>
            <a:spLocks noGrp="1"/>
          </p:cNvSpPr>
          <p:nvPr>
            <p:ph type="body" sz="quarter" idx="40"/>
          </p:nvPr>
        </p:nvSpPr>
        <p:spPr>
          <a:xfrm>
            <a:off x="7998904" y="2226211"/>
            <a:ext cx="1726876" cy="993912"/>
          </a:xfrm>
        </p:spPr>
        <p:txBody>
          <a:bodyPr/>
          <a:lstStyle/>
          <a:p>
            <a:r>
              <a:rPr lang="en-US" sz="1800" b="1" noProof="0">
                <a:latin typeface="Segoe UI" panose="020B0502040204020203" pitchFamily="34" charset="0"/>
                <a:cs typeface="Segoe UI" panose="020B0502040204020203" pitchFamily="34" charset="0"/>
              </a:rPr>
              <a:t>Interconnect Architecture</a:t>
            </a:r>
          </a:p>
          <a:p>
            <a:endParaRPr lang="en-US" sz="1800" b="1" noProof="0">
              <a:latin typeface="Segoe UI" panose="020B0502040204020203" pitchFamily="34" charset="0"/>
              <a:cs typeface="Segoe UI" panose="020B0502040204020203" pitchFamily="34" charset="0"/>
            </a:endParaRPr>
          </a:p>
        </p:txBody>
      </p:sp>
      <p:sp>
        <p:nvSpPr>
          <p:cNvPr id="21" name="Text Placeholder 20">
            <a:extLst>
              <a:ext uri="{FF2B5EF4-FFF2-40B4-BE49-F238E27FC236}">
                <a16:creationId xmlns:a16="http://schemas.microsoft.com/office/drawing/2014/main" id="{C7547E29-B9F4-6084-0B9D-963476F7F274}"/>
              </a:ext>
            </a:extLst>
          </p:cNvPr>
          <p:cNvSpPr>
            <a:spLocks noGrp="1"/>
          </p:cNvSpPr>
          <p:nvPr>
            <p:ph type="body" sz="quarter" idx="42"/>
          </p:nvPr>
        </p:nvSpPr>
        <p:spPr>
          <a:xfrm>
            <a:off x="9836036" y="2226211"/>
            <a:ext cx="1726876" cy="993912"/>
          </a:xfrm>
        </p:spPr>
        <p:txBody>
          <a:bodyPr/>
          <a:lstStyle/>
          <a:p>
            <a:pPr>
              <a:buSzPct val="60000"/>
            </a:pPr>
            <a:r>
              <a:rPr lang="en-US" sz="1800" b="1" noProof="0">
                <a:latin typeface="Segoe UI" panose="020B0502040204020203" pitchFamily="34" charset="0"/>
                <a:cs typeface="Segoe UI" panose="020B0502040204020203" pitchFamily="34" charset="0"/>
              </a:rPr>
              <a:t>Questions &amp; Next Steps</a:t>
            </a:r>
          </a:p>
          <a:p>
            <a:endParaRPr lang="en-US" sz="1800" b="1" noProof="0">
              <a:latin typeface="Segoe UI" panose="020B0502040204020203" pitchFamily="34" charset="0"/>
              <a:cs typeface="Segoe UI" panose="020B0502040204020203" pitchFamily="34" charset="0"/>
            </a:endParaRPr>
          </a:p>
        </p:txBody>
      </p:sp>
      <p:sp>
        <p:nvSpPr>
          <p:cNvPr id="22" name="Text Placeholder 21">
            <a:extLst>
              <a:ext uri="{FF2B5EF4-FFF2-40B4-BE49-F238E27FC236}">
                <a16:creationId xmlns:a16="http://schemas.microsoft.com/office/drawing/2014/main" id="{7DD7BB4C-FBED-5E1A-24A3-797A599700C9}"/>
              </a:ext>
            </a:extLst>
          </p:cNvPr>
          <p:cNvSpPr>
            <a:spLocks noGrp="1"/>
          </p:cNvSpPr>
          <p:nvPr>
            <p:ph type="body" sz="quarter" idx="43"/>
          </p:nvPr>
        </p:nvSpPr>
        <p:spPr>
          <a:xfrm>
            <a:off x="650376" y="1785968"/>
            <a:ext cx="1726876" cy="369332"/>
          </a:xfrm>
        </p:spPr>
        <p:txBody>
          <a:bodyPr/>
          <a:lstStyle/>
          <a:p>
            <a:r>
              <a:rPr lang="en-US" noProof="0">
                <a:latin typeface="Segoe UI" panose="020B0502040204020203" pitchFamily="34" charset="0"/>
                <a:cs typeface="Segoe UI" panose="020B0502040204020203" pitchFamily="34" charset="0"/>
              </a:rPr>
              <a:t>01</a:t>
            </a:r>
          </a:p>
        </p:txBody>
      </p:sp>
      <p:sp>
        <p:nvSpPr>
          <p:cNvPr id="23" name="Text Placeholder 22">
            <a:extLst>
              <a:ext uri="{FF2B5EF4-FFF2-40B4-BE49-F238E27FC236}">
                <a16:creationId xmlns:a16="http://schemas.microsoft.com/office/drawing/2014/main" id="{50487178-EA1F-1AF1-C4AA-E5830EF489D5}"/>
              </a:ext>
            </a:extLst>
          </p:cNvPr>
          <p:cNvSpPr>
            <a:spLocks noGrp="1"/>
          </p:cNvSpPr>
          <p:nvPr>
            <p:ph type="body" sz="quarter" idx="44"/>
          </p:nvPr>
        </p:nvSpPr>
        <p:spPr>
          <a:xfrm>
            <a:off x="2487508" y="1785968"/>
            <a:ext cx="1726876" cy="369332"/>
          </a:xfrm>
        </p:spPr>
        <p:txBody>
          <a:bodyPr/>
          <a:lstStyle/>
          <a:p>
            <a:pPr marL="0" indent="0">
              <a:buNone/>
            </a:pPr>
            <a:r>
              <a:rPr lang="en-US" noProof="0">
                <a:latin typeface="Segoe UI" panose="020B0502040204020203" pitchFamily="34" charset="0"/>
                <a:cs typeface="Segoe UI" panose="020B0502040204020203" pitchFamily="34" charset="0"/>
              </a:rPr>
              <a:t>02</a:t>
            </a:r>
          </a:p>
        </p:txBody>
      </p:sp>
      <p:sp>
        <p:nvSpPr>
          <p:cNvPr id="24" name="Text Placeholder 23">
            <a:extLst>
              <a:ext uri="{FF2B5EF4-FFF2-40B4-BE49-F238E27FC236}">
                <a16:creationId xmlns:a16="http://schemas.microsoft.com/office/drawing/2014/main" id="{2A199B50-82CC-F8A8-E2D8-3AB9EC1FBFBF}"/>
              </a:ext>
            </a:extLst>
          </p:cNvPr>
          <p:cNvSpPr>
            <a:spLocks noGrp="1"/>
          </p:cNvSpPr>
          <p:nvPr>
            <p:ph type="body" sz="quarter" idx="45"/>
          </p:nvPr>
        </p:nvSpPr>
        <p:spPr>
          <a:xfrm>
            <a:off x="4324640" y="1785968"/>
            <a:ext cx="1726876" cy="369332"/>
          </a:xfrm>
        </p:spPr>
        <p:txBody>
          <a:bodyPr/>
          <a:lstStyle/>
          <a:p>
            <a:pPr marL="0" indent="0">
              <a:buNone/>
            </a:pPr>
            <a:r>
              <a:rPr lang="en-US" noProof="0">
                <a:latin typeface="Segoe UI" panose="020B0502040204020203" pitchFamily="34" charset="0"/>
                <a:cs typeface="Segoe UI" panose="020B0502040204020203" pitchFamily="34" charset="0"/>
              </a:rPr>
              <a:t>03</a:t>
            </a:r>
          </a:p>
        </p:txBody>
      </p:sp>
      <p:sp>
        <p:nvSpPr>
          <p:cNvPr id="25" name="Text Placeholder 24">
            <a:extLst>
              <a:ext uri="{FF2B5EF4-FFF2-40B4-BE49-F238E27FC236}">
                <a16:creationId xmlns:a16="http://schemas.microsoft.com/office/drawing/2014/main" id="{C762A3D2-D1DB-2775-DCED-CFACA97D3E86}"/>
              </a:ext>
            </a:extLst>
          </p:cNvPr>
          <p:cNvSpPr>
            <a:spLocks noGrp="1"/>
          </p:cNvSpPr>
          <p:nvPr>
            <p:ph type="body" sz="quarter" idx="46"/>
          </p:nvPr>
        </p:nvSpPr>
        <p:spPr>
          <a:xfrm>
            <a:off x="6161772" y="1785968"/>
            <a:ext cx="1726876" cy="369332"/>
          </a:xfrm>
        </p:spPr>
        <p:txBody>
          <a:bodyPr/>
          <a:lstStyle/>
          <a:p>
            <a:pPr marL="0" indent="0">
              <a:buNone/>
            </a:pPr>
            <a:r>
              <a:rPr lang="en-US" noProof="0">
                <a:latin typeface="Segoe UI" panose="020B0502040204020203" pitchFamily="34" charset="0"/>
                <a:cs typeface="Segoe UI" panose="020B0502040204020203" pitchFamily="34" charset="0"/>
              </a:rPr>
              <a:t>04</a:t>
            </a:r>
          </a:p>
        </p:txBody>
      </p:sp>
      <p:sp>
        <p:nvSpPr>
          <p:cNvPr id="26" name="Text Placeholder 25">
            <a:extLst>
              <a:ext uri="{FF2B5EF4-FFF2-40B4-BE49-F238E27FC236}">
                <a16:creationId xmlns:a16="http://schemas.microsoft.com/office/drawing/2014/main" id="{E2EFC3AA-63CC-F8BB-45C8-4AE0A598AA0D}"/>
              </a:ext>
            </a:extLst>
          </p:cNvPr>
          <p:cNvSpPr>
            <a:spLocks noGrp="1"/>
          </p:cNvSpPr>
          <p:nvPr>
            <p:ph type="body" sz="quarter" idx="47"/>
          </p:nvPr>
        </p:nvSpPr>
        <p:spPr>
          <a:xfrm>
            <a:off x="7998904" y="1785968"/>
            <a:ext cx="1726876" cy="369332"/>
          </a:xfrm>
        </p:spPr>
        <p:txBody>
          <a:bodyPr/>
          <a:lstStyle/>
          <a:p>
            <a:pPr marL="0" indent="0">
              <a:buNone/>
            </a:pPr>
            <a:r>
              <a:rPr lang="en-US" noProof="0">
                <a:latin typeface="Segoe UI" panose="020B0502040204020203" pitchFamily="34" charset="0"/>
                <a:cs typeface="Segoe UI" panose="020B0502040204020203" pitchFamily="34" charset="0"/>
              </a:rPr>
              <a:t>05</a:t>
            </a:r>
          </a:p>
        </p:txBody>
      </p:sp>
      <p:sp>
        <p:nvSpPr>
          <p:cNvPr id="27" name="Text Placeholder 26">
            <a:extLst>
              <a:ext uri="{FF2B5EF4-FFF2-40B4-BE49-F238E27FC236}">
                <a16:creationId xmlns:a16="http://schemas.microsoft.com/office/drawing/2014/main" id="{E338D1BF-5973-3E70-E200-055E732508F5}"/>
              </a:ext>
            </a:extLst>
          </p:cNvPr>
          <p:cNvSpPr>
            <a:spLocks noGrp="1"/>
          </p:cNvSpPr>
          <p:nvPr>
            <p:ph type="body" sz="quarter" idx="48"/>
          </p:nvPr>
        </p:nvSpPr>
        <p:spPr>
          <a:xfrm>
            <a:off x="9836034" y="1785968"/>
            <a:ext cx="1726876" cy="369332"/>
          </a:xfrm>
        </p:spPr>
        <p:txBody>
          <a:bodyPr/>
          <a:lstStyle/>
          <a:p>
            <a:pPr marL="0" indent="0">
              <a:buNone/>
            </a:pPr>
            <a:r>
              <a:rPr lang="en-US" noProof="0">
                <a:latin typeface="Segoe UI" panose="020B0502040204020203" pitchFamily="34" charset="0"/>
                <a:cs typeface="Segoe UI" panose="020B0502040204020203" pitchFamily="34" charset="0"/>
              </a:rPr>
              <a:t>06</a:t>
            </a:r>
          </a:p>
        </p:txBody>
      </p:sp>
      <p:cxnSp>
        <p:nvCxnSpPr>
          <p:cNvPr id="31" name="Straight Connector 30">
            <a:extLst>
              <a:ext uri="{FF2B5EF4-FFF2-40B4-BE49-F238E27FC236}">
                <a16:creationId xmlns:a16="http://schemas.microsoft.com/office/drawing/2014/main" id="{F592C9E4-4D26-A544-6B38-1A5DE63B83D2}"/>
              </a:ext>
            </a:extLst>
          </p:cNvPr>
          <p:cNvCxnSpPr>
            <a:cxnSpLocks/>
          </p:cNvCxnSpPr>
          <p:nvPr/>
        </p:nvCxnSpPr>
        <p:spPr>
          <a:xfrm flipV="1">
            <a:off x="2356704" y="1623318"/>
            <a:ext cx="0" cy="47158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1C78CE-2676-988C-4AAB-29569CE7DDC6}"/>
              </a:ext>
            </a:extLst>
          </p:cNvPr>
          <p:cNvCxnSpPr>
            <a:cxnSpLocks/>
          </p:cNvCxnSpPr>
          <p:nvPr/>
        </p:nvCxnSpPr>
        <p:spPr>
          <a:xfrm flipV="1">
            <a:off x="4179044" y="1623318"/>
            <a:ext cx="0" cy="47158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6CB7350-462F-6054-19E7-4B0B5147DC89}"/>
              </a:ext>
            </a:extLst>
          </p:cNvPr>
          <p:cNvCxnSpPr>
            <a:cxnSpLocks/>
          </p:cNvCxnSpPr>
          <p:nvPr/>
        </p:nvCxnSpPr>
        <p:spPr>
          <a:xfrm flipV="1">
            <a:off x="6001384" y="1623318"/>
            <a:ext cx="0" cy="47158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A83A28B-9EDF-F109-6784-F7BCF80F7005}"/>
              </a:ext>
            </a:extLst>
          </p:cNvPr>
          <p:cNvCxnSpPr>
            <a:cxnSpLocks/>
          </p:cNvCxnSpPr>
          <p:nvPr/>
        </p:nvCxnSpPr>
        <p:spPr>
          <a:xfrm flipV="1">
            <a:off x="7823724" y="1623318"/>
            <a:ext cx="0" cy="47158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5FE13F-4782-0950-69B6-15E32D590F67}"/>
              </a:ext>
            </a:extLst>
          </p:cNvPr>
          <p:cNvCxnSpPr>
            <a:cxnSpLocks/>
          </p:cNvCxnSpPr>
          <p:nvPr/>
        </p:nvCxnSpPr>
        <p:spPr>
          <a:xfrm flipV="1">
            <a:off x="9646065" y="1623318"/>
            <a:ext cx="0" cy="47158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52A1C2-DA40-3CD5-BFA0-BF1AC23BD420}"/>
              </a:ext>
            </a:extLst>
          </p:cNvPr>
          <p:cNvSpPr txBox="1">
            <a:spLocks/>
          </p:cNvSpPr>
          <p:nvPr/>
        </p:nvSpPr>
        <p:spPr>
          <a:xfrm>
            <a:off x="428399" y="365125"/>
            <a:ext cx="2233065"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a:cs typeface="Segoe UI"/>
              </a:rPr>
              <a:t>Agenda</a:t>
            </a:r>
          </a:p>
        </p:txBody>
      </p:sp>
    </p:spTree>
    <p:extLst>
      <p:ext uri="{BB962C8B-B14F-4D97-AF65-F5344CB8AC3E}">
        <p14:creationId xmlns:p14="http://schemas.microsoft.com/office/powerpoint/2010/main" val="2950949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3BD8703-8053-6EE9-2CEC-F40330FCFD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0821" y="1065712"/>
            <a:ext cx="8396941" cy="4723901"/>
          </a:xfrm>
          <a:prstGeom prst="rect">
            <a:avLst/>
          </a:prstGeom>
        </p:spPr>
      </p:pic>
      <p:sp>
        <p:nvSpPr>
          <p:cNvPr id="2" name="TextBox 1">
            <a:extLst>
              <a:ext uri="{FF2B5EF4-FFF2-40B4-BE49-F238E27FC236}">
                <a16:creationId xmlns:a16="http://schemas.microsoft.com/office/drawing/2014/main" id="{81D1DDD7-FC05-1E88-6304-698534B3422C}"/>
              </a:ext>
            </a:extLst>
          </p:cNvPr>
          <p:cNvSpPr txBox="1"/>
          <p:nvPr/>
        </p:nvSpPr>
        <p:spPr>
          <a:xfrm>
            <a:off x="8974183" y="1428206"/>
            <a:ext cx="2743200" cy="196977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err="1">
                <a:ln>
                  <a:noFill/>
                </a:ln>
                <a:solidFill>
                  <a:srgbClr val="000000"/>
                </a:solidFill>
                <a:effectLst/>
                <a:uLnTx/>
                <a:uFillTx/>
                <a:latin typeface="Segoe UI"/>
                <a:ea typeface="+mn-ea"/>
                <a:cs typeface="Arial"/>
              </a:rPr>
              <a:t>NetBox</a:t>
            </a:r>
            <a:endParaRPr kumimoji="0" lang="en-US" sz="2000" b="1" i="0" u="none" strike="noStrike" kern="1200" cap="none" spc="0" normalizeH="0" baseline="0" noProof="0">
              <a:ln>
                <a:noFill/>
              </a:ln>
              <a:solidFill>
                <a:srgbClr val="000000"/>
              </a:solidFill>
              <a:effectLst/>
              <a:uLnTx/>
              <a:uFillTx/>
              <a:latin typeface="Segoe UI"/>
              <a:ea typeface="+mn-ea"/>
              <a:cs typeface="Arial"/>
            </a:endParaRPr>
          </a:p>
          <a:p>
            <a:pPr marL="342900" marR="0" lvl="0" indent="-342900" algn="l" defTabSz="228600" rtl="0" eaLnBrk="1" fontAlgn="auto" latinLnBrk="0" hangingPunct="1">
              <a:lnSpc>
                <a:spcPct val="100000"/>
              </a:lnSpc>
              <a:spcBef>
                <a:spcPts val="0"/>
              </a:spcBef>
              <a:spcAft>
                <a:spcPts val="1200"/>
              </a:spcAft>
              <a:buClrTx/>
              <a:buSzTx/>
              <a:buFont typeface="Arial"/>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Arial"/>
              </a:rPr>
              <a:t>Topology aware</a:t>
            </a:r>
          </a:p>
          <a:p>
            <a:pPr marL="342900" marR="0" lvl="0" indent="-342900" algn="l" defTabSz="228600" rtl="0" eaLnBrk="1" fontAlgn="auto" latinLnBrk="0" hangingPunct="1">
              <a:lnSpc>
                <a:spcPct val="100000"/>
              </a:lnSpc>
              <a:spcBef>
                <a:spcPts val="0"/>
              </a:spcBef>
              <a:spcAft>
                <a:spcPts val="1200"/>
              </a:spcAft>
              <a:buClrTx/>
              <a:buSzTx/>
              <a:buFont typeface="Arial"/>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Arial"/>
              </a:rPr>
              <a:t>Dynamic network Monitoring</a:t>
            </a:r>
          </a:p>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a:ea typeface="+mn-ea"/>
              <a:cs typeface="Arial"/>
            </a:endParaRPr>
          </a:p>
          <a:p>
            <a:pPr marL="457200" marR="0" lvl="0" indent="-457200" algn="l" defTabSz="228600" rtl="0" eaLnBrk="1" fontAlgn="auto" latinLnBrk="0" hangingPunct="1">
              <a:lnSpc>
                <a:spcPct val="100000"/>
              </a:lnSpc>
              <a:spcBef>
                <a:spcPts val="0"/>
              </a:spcBef>
              <a:spcAft>
                <a:spcPts val="1200"/>
              </a:spcAft>
              <a:buClrTx/>
              <a:buSzTx/>
              <a:buFont typeface="Arial"/>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Arial"/>
            </a:endParaRPr>
          </a:p>
        </p:txBody>
      </p:sp>
      <p:sp>
        <p:nvSpPr>
          <p:cNvPr id="3" name="Title 1">
            <a:extLst>
              <a:ext uri="{FF2B5EF4-FFF2-40B4-BE49-F238E27FC236}">
                <a16:creationId xmlns:a16="http://schemas.microsoft.com/office/drawing/2014/main" id="{E597CDD7-433C-4E3E-069D-EECA12DE0CDD}"/>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j-ea"/>
                <a:cs typeface="Segoe UI" panose="020B0502040204020203" pitchFamily="34" charset="0"/>
              </a:rPr>
              <a:t>Observability Strategy </a:t>
            </a:r>
          </a:p>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3364922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89888-514D-18BC-5750-1B788DB4D1E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6D9064B-E36F-FF43-CA17-FD16D3394EF1}"/>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j-ea"/>
                <a:cs typeface="Segoe UI" panose="020B0502040204020203" pitchFamily="34" charset="0"/>
              </a:rPr>
              <a:t>Azure Network Topology Strategy</a:t>
            </a:r>
          </a:p>
        </p:txBody>
      </p:sp>
      <p:sp>
        <p:nvSpPr>
          <p:cNvPr id="5" name="Title 1">
            <a:extLst>
              <a:ext uri="{FF2B5EF4-FFF2-40B4-BE49-F238E27FC236}">
                <a16:creationId xmlns:a16="http://schemas.microsoft.com/office/drawing/2014/main" id="{B4B669D1-860F-4581-A046-5D9D848B0E13}"/>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0" i="0" u="none" strike="noStrike" kern="1200" cap="none" spc="0" normalizeH="0" baseline="0" noProof="0">
                <a:ln>
                  <a:noFill/>
                </a:ln>
                <a:solidFill>
                  <a:srgbClr val="7500C0"/>
                </a:solidFill>
                <a:effectLst/>
                <a:uLnTx/>
                <a:uFillTx/>
                <a:latin typeface="Segoe UI"/>
                <a:ea typeface="+mj-ea"/>
                <a:cs typeface="Segoe UI"/>
              </a:rPr>
              <a:t>Core Elements</a:t>
            </a:r>
          </a:p>
        </p:txBody>
      </p:sp>
      <p:cxnSp>
        <p:nvCxnSpPr>
          <p:cNvPr id="18" name="Straight Connector 17">
            <a:extLst>
              <a:ext uri="{FF2B5EF4-FFF2-40B4-BE49-F238E27FC236}">
                <a16:creationId xmlns:a16="http://schemas.microsoft.com/office/drawing/2014/main" id="{E43F793F-7BC8-06F4-2132-19782F86C073}"/>
              </a:ext>
            </a:extLst>
          </p:cNvPr>
          <p:cNvCxnSpPr/>
          <p:nvPr/>
        </p:nvCxnSpPr>
        <p:spPr>
          <a:xfrm>
            <a:off x="1648493" y="1628519"/>
            <a:ext cx="9221273" cy="0"/>
          </a:xfrm>
          <a:prstGeom prst="line">
            <a:avLst/>
          </a:prstGeom>
          <a:ln>
            <a:no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51DDACA-E9C2-DF2E-798C-8E8041B7D738}"/>
              </a:ext>
            </a:extLst>
          </p:cNvPr>
          <p:cNvSpPr txBox="1"/>
          <p:nvPr/>
        </p:nvSpPr>
        <p:spPr>
          <a:xfrm>
            <a:off x="374982" y="1936296"/>
            <a:ext cx="3585287" cy="1754326"/>
          </a:xfrm>
          <a:prstGeom prst="rect">
            <a:avLst/>
          </a:prstGeom>
          <a:solidFill>
            <a:schemeClr val="accent1">
              <a:lumMod val="20000"/>
              <a:lumOff val="80000"/>
            </a:schemeClr>
          </a:solidFill>
          <a:ln>
            <a:noFill/>
          </a:ln>
        </p:spPr>
        <p:txBody>
          <a:bodyPr wrap="square">
            <a:spAutoFit/>
          </a:bodyPr>
          <a:lstStyle>
            <a:defPPr>
              <a:defRPr lang="en-US"/>
            </a:defPPr>
            <a:lvl1pPr>
              <a:buFont typeface="Arial" panose="020B0604020202020204" pitchFamily="34" charset="0"/>
              <a:buChar char="•"/>
              <a:defRPr sz="1200" b="1" i="0">
                <a:solidFill>
                  <a:srgbClr val="1E1E1E"/>
                </a:solidFill>
                <a:effectLst/>
                <a:latin typeface="Segoe UI" panose="020B050204020402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rPr>
              <a:t>Traditional Hub and Spoke: Selected over Azure </a:t>
            </a:r>
            <a:r>
              <a:rPr kumimoji="0" lang="en-US" sz="1200" b="0" i="0" u="none" strike="noStrike" kern="1200" cap="none" spc="0" normalizeH="0" baseline="0" noProof="0" err="1">
                <a:ln>
                  <a:noFill/>
                </a:ln>
                <a:solidFill>
                  <a:srgbClr val="1E1E1E"/>
                </a:solidFill>
                <a:effectLst/>
                <a:uLnTx/>
                <a:uFillTx/>
                <a:latin typeface="Segoe UI" panose="020B0502040204020203" pitchFamily="34" charset="0"/>
                <a:ea typeface="+mn-ea"/>
                <a:cs typeface="+mn-cs"/>
              </a:rPr>
              <a:t>vWAN</a:t>
            </a:r>
            <a:r>
              <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rPr>
              <a:t> for complete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rPr>
              <a:t>Dual Regional Design: Central US (primary) and East US 2 (secondary)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rPr>
              <a:t>VRF Segmentation: Azure as distinct VRF for routing isolation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rPr>
              <a:t>Zero Trust Design: Security-first architecture from day 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endParaRPr>
          </a:p>
        </p:txBody>
      </p:sp>
      <p:sp>
        <p:nvSpPr>
          <p:cNvPr id="20" name="TextBox 19">
            <a:extLst>
              <a:ext uri="{FF2B5EF4-FFF2-40B4-BE49-F238E27FC236}">
                <a16:creationId xmlns:a16="http://schemas.microsoft.com/office/drawing/2014/main" id="{B6527E02-A642-669A-6D3E-677B10167B0D}"/>
              </a:ext>
            </a:extLst>
          </p:cNvPr>
          <p:cNvSpPr txBox="1"/>
          <p:nvPr/>
        </p:nvSpPr>
        <p:spPr>
          <a:xfrm>
            <a:off x="374982" y="4285037"/>
            <a:ext cx="3585287" cy="1754326"/>
          </a:xfrm>
          <a:prstGeom prst="rect">
            <a:avLst/>
          </a:prstGeom>
          <a:solidFill>
            <a:schemeClr val="accent1"/>
          </a:solidFill>
          <a:ln>
            <a:noFill/>
          </a:ln>
        </p:spPr>
        <p:txBody>
          <a:bodyPr wrap="square">
            <a:spAutoFit/>
          </a:bodyPr>
          <a:lstStyle>
            <a:defPPr>
              <a:defRPr lang="en-US"/>
            </a:defPPr>
            <a:lvl1pPr>
              <a:buFont typeface="Arial" panose="020B0604020202020204" pitchFamily="34" charset="0"/>
              <a:buChar char="•"/>
              <a:defRPr sz="1200" b="1" i="0">
                <a:solidFill>
                  <a:srgbClr val="1E1E1E"/>
                </a:solidFill>
                <a:effectLst/>
                <a:latin typeface="Segoe UI" panose="020B050204020402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Equinix Cloud Exchange: Primary interconnect for ExpressRoute and OCI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Dual ExpressRoute: Physical diversity with bow-tie topology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Cisco SD-WAN Integration: Catalyst overlay with 8000V edge devices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Site-to-Site VPN: Backup connectivity for resilience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22" name="TextBox 21">
            <a:extLst>
              <a:ext uri="{FF2B5EF4-FFF2-40B4-BE49-F238E27FC236}">
                <a16:creationId xmlns:a16="http://schemas.microsoft.com/office/drawing/2014/main" id="{C69B20E8-3315-2060-D929-49E391F85116}"/>
              </a:ext>
            </a:extLst>
          </p:cNvPr>
          <p:cNvSpPr txBox="1"/>
          <p:nvPr/>
        </p:nvSpPr>
        <p:spPr>
          <a:xfrm>
            <a:off x="4303353" y="1936296"/>
            <a:ext cx="3585287" cy="1754326"/>
          </a:xfrm>
          <a:prstGeom prst="rect">
            <a:avLst/>
          </a:prstGeom>
          <a:solidFill>
            <a:schemeClr val="accent1">
              <a:lumMod val="40000"/>
              <a:lumOff val="60000"/>
            </a:schemeClr>
          </a:solidFill>
          <a:ln>
            <a:noFill/>
          </a:ln>
        </p:spPr>
        <p:txBody>
          <a:bodyPr wrap="square">
            <a:spAutoFit/>
          </a:bodyPr>
          <a:lstStyle>
            <a:defPPr>
              <a:defRPr lang="en-US"/>
            </a:defPPr>
            <a:lvl1pPr>
              <a:buFont typeface="Arial" panose="020B0604020202020204" pitchFamily="34" charset="0"/>
              <a:buChar char="•"/>
              <a:defRPr sz="1200" b="1" i="0">
                <a:solidFill>
                  <a:srgbClr val="1E1E1E"/>
                </a:solidFill>
                <a:effectLst/>
                <a:latin typeface="Segoe UI" panose="020B050204020402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rPr>
              <a:t>Check Point </a:t>
            </a:r>
            <a:r>
              <a:rPr kumimoji="0" lang="en-US" sz="1200" b="0" i="0" u="none" strike="noStrike" kern="1200" cap="none" spc="0" normalizeH="0" baseline="0" noProof="0" err="1">
                <a:ln>
                  <a:noFill/>
                </a:ln>
                <a:solidFill>
                  <a:srgbClr val="1E1E1E"/>
                </a:solidFill>
                <a:effectLst/>
                <a:uLnTx/>
                <a:uFillTx/>
                <a:latin typeface="Segoe UI" panose="020B0502040204020203" pitchFamily="34" charset="0"/>
                <a:ea typeface="+mn-ea"/>
                <a:cs typeface="+mn-cs"/>
              </a:rPr>
              <a:t>CloudGuard</a:t>
            </a:r>
            <a:r>
              <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rPr>
              <a:t> VMSS: Auto-scaling firewall clusters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rPr>
              <a:t>Private IP Enforcement: Azure Policy prohibits public IPs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rPr>
              <a:t>TLS 1.3 Encryption: All traffic flows encrypted in transit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rPr>
              <a:t>Centralized Inspection: All traffic through hub firewalls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endParaRPr>
          </a:p>
        </p:txBody>
      </p:sp>
      <p:sp>
        <p:nvSpPr>
          <p:cNvPr id="24" name="TextBox 23">
            <a:extLst>
              <a:ext uri="{FF2B5EF4-FFF2-40B4-BE49-F238E27FC236}">
                <a16:creationId xmlns:a16="http://schemas.microsoft.com/office/drawing/2014/main" id="{2259E6EB-959C-6737-7BE4-6C722534814E}"/>
              </a:ext>
            </a:extLst>
          </p:cNvPr>
          <p:cNvSpPr txBox="1"/>
          <p:nvPr/>
        </p:nvSpPr>
        <p:spPr>
          <a:xfrm>
            <a:off x="4303353" y="4285038"/>
            <a:ext cx="3585287" cy="1754326"/>
          </a:xfrm>
          <a:prstGeom prst="rect">
            <a:avLst/>
          </a:prstGeom>
          <a:solidFill>
            <a:schemeClr val="accent1">
              <a:lumMod val="75000"/>
            </a:schemeClr>
          </a:solidFill>
          <a:ln>
            <a:noFill/>
          </a:ln>
        </p:spPr>
        <p:txBody>
          <a:bodyPr wrap="square">
            <a:spAutoFit/>
          </a:bodyPr>
          <a:lstStyle>
            <a:defPPr>
              <a:defRPr lang="en-US"/>
            </a:defPPr>
            <a:lvl1pPr>
              <a:buFont typeface="Arial" panose="020B0604020202020204" pitchFamily="34" charset="0"/>
              <a:buChar char="•"/>
              <a:defRPr sz="1200" b="1" i="0">
                <a:solidFill>
                  <a:srgbClr val="1E1E1E"/>
                </a:solidFill>
                <a:effectLst/>
                <a:latin typeface="Segoe UI" panose="020B050204020402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Infrastructure as Code: Terraform primary, Bicep/ARM (Azure Resource Manager) as alternatives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Pipeline Deployment: Automated CI/CD with gates and approvals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Subscription Vending: Standardized provisioning workflows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Policy as Code: Governance automation and drift prevention</a:t>
            </a:r>
          </a:p>
        </p:txBody>
      </p:sp>
      <p:sp>
        <p:nvSpPr>
          <p:cNvPr id="25" name="TextBox 24">
            <a:extLst>
              <a:ext uri="{FF2B5EF4-FFF2-40B4-BE49-F238E27FC236}">
                <a16:creationId xmlns:a16="http://schemas.microsoft.com/office/drawing/2014/main" id="{19FF5D51-186E-B82D-4EDF-4AF7DB840F28}"/>
              </a:ext>
            </a:extLst>
          </p:cNvPr>
          <p:cNvSpPr txBox="1"/>
          <p:nvPr/>
        </p:nvSpPr>
        <p:spPr>
          <a:xfrm>
            <a:off x="8231721" y="1936295"/>
            <a:ext cx="3585287" cy="1754326"/>
          </a:xfrm>
          <a:prstGeom prst="rect">
            <a:avLst/>
          </a:prstGeom>
          <a:solidFill>
            <a:schemeClr val="accent1">
              <a:lumMod val="60000"/>
              <a:lumOff val="40000"/>
            </a:schemeClr>
          </a:solidFill>
          <a:ln>
            <a:noFill/>
          </a:ln>
        </p:spPr>
        <p:txBody>
          <a:bodyPr wrap="square" lIns="91440" tIns="45720" rIns="91440" bIns="45720" anchor="t">
            <a:spAutoFit/>
          </a:bodyPr>
          <a:lstStyle>
            <a:defPPr>
              <a:defRPr lang="en-US"/>
            </a:defPPr>
            <a:lvl1pPr>
              <a:buFont typeface="Arial" panose="020B0604020202020204" pitchFamily="34" charset="0"/>
              <a:buChar char="•"/>
              <a:defRPr sz="1200" b="1" i="0">
                <a:solidFill>
                  <a:srgbClr val="1E1E1E"/>
                </a:solidFill>
                <a:effectLst/>
                <a:latin typeface="Segoe UI" panose="020B050204020402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a:cs typeface="Segoe UI"/>
              </a:rPr>
              <a:t>Core Infrastructure : Hub </a:t>
            </a:r>
            <a:r>
              <a:rPr kumimoji="0" lang="en-US" sz="1200" b="0" i="0" u="none" strike="noStrike" kern="1200" cap="none" spc="0" normalizeH="0" baseline="0" noProof="0" err="1">
                <a:ln>
                  <a:noFill/>
                </a:ln>
                <a:solidFill>
                  <a:srgbClr val="1E1E1E"/>
                </a:solidFill>
                <a:effectLst/>
                <a:uLnTx/>
                <a:uFillTx/>
                <a:latin typeface="Segoe UI"/>
                <a:cs typeface="Segoe UI"/>
              </a:rPr>
              <a:t>VNets</a:t>
            </a:r>
            <a:r>
              <a:rPr kumimoji="0" lang="en-US" sz="1200" b="0" i="0" u="none" strike="noStrike" kern="1200" cap="none" spc="0" normalizeH="0" baseline="0" noProof="0">
                <a:ln>
                  <a:noFill/>
                </a:ln>
                <a:solidFill>
                  <a:srgbClr val="1E1E1E"/>
                </a:solidFill>
                <a:effectLst/>
                <a:uLnTx/>
                <a:uFillTx/>
                <a:latin typeface="Segoe UI"/>
                <a:cs typeface="Segoe UI"/>
              </a:rPr>
              <a:t> and shared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a:cs typeface="Segoe UI"/>
              </a:rPr>
              <a:t>Workload Subscriptions: Application spoke </a:t>
            </a:r>
            <a:r>
              <a:rPr kumimoji="0" lang="en-US" sz="1200" b="0" i="0" u="none" strike="noStrike" kern="1200" cap="none" spc="0" normalizeH="0" baseline="0" noProof="0" err="1">
                <a:ln>
                  <a:noFill/>
                </a:ln>
                <a:solidFill>
                  <a:srgbClr val="1E1E1E"/>
                </a:solidFill>
                <a:effectLst/>
                <a:uLnTx/>
                <a:uFillTx/>
                <a:latin typeface="Segoe UI"/>
                <a:cs typeface="Segoe UI"/>
              </a:rPr>
              <a:t>VNets</a:t>
            </a:r>
            <a:endParaRPr lang="en-US" sz="1200" b="0" i="0" u="none" strike="noStrike" kern="1200" cap="none" spc="0" normalizeH="0" baseline="0" noProof="0" err="1">
              <a:ln>
                <a:noFill/>
              </a:ln>
              <a:solidFill>
                <a:srgbClr val="1E1E1E"/>
              </a:solidFill>
              <a:effectLst/>
              <a:uLnTx/>
              <a:uFillTx/>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a:cs typeface="Segoe UI"/>
              </a:rPr>
              <a:t>Management Groups: Core Infra, Production, Non-Production</a:t>
            </a:r>
            <a:endParaRPr lang="en-US" sz="1200" b="0" i="0" u="none" strike="noStrike" kern="1200" cap="none" spc="0" normalizeH="0" baseline="0" noProof="0">
              <a:ln>
                <a:noFill/>
              </a:ln>
              <a:solidFill>
                <a:srgbClr val="1E1E1E"/>
              </a:solidFill>
              <a:effectLst/>
              <a:uLnTx/>
              <a:uFillTx/>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E1E1E"/>
                </a:solidFill>
                <a:effectLst/>
                <a:uLnTx/>
                <a:uFillTx/>
                <a:latin typeface="Segoe UI"/>
                <a:cs typeface="Segoe UI"/>
              </a:rPr>
              <a:t>Policy Enforcement: Automated governance and compliance</a:t>
            </a:r>
            <a:endParaRPr lang="en-US" sz="1200" b="0" i="0" u="none" strike="noStrike" kern="1200" cap="none" spc="0" normalizeH="0" baseline="0" noProof="0">
              <a:ln>
                <a:noFill/>
              </a:ln>
              <a:solidFill>
                <a:srgbClr val="1E1E1E"/>
              </a:solidFill>
              <a:effectLst/>
              <a:uLnTx/>
              <a:uFillTx/>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1E1E1E"/>
              </a:solidFill>
              <a:effectLst/>
              <a:uLnTx/>
              <a:uFillTx/>
              <a:latin typeface="Segoe UI" panose="020B0502040204020203" pitchFamily="34" charset="0"/>
              <a:ea typeface="+mn-ea"/>
              <a:cs typeface="+mn-cs"/>
            </a:endParaRPr>
          </a:p>
        </p:txBody>
      </p:sp>
      <p:sp>
        <p:nvSpPr>
          <p:cNvPr id="26" name="TextBox 25">
            <a:extLst>
              <a:ext uri="{FF2B5EF4-FFF2-40B4-BE49-F238E27FC236}">
                <a16:creationId xmlns:a16="http://schemas.microsoft.com/office/drawing/2014/main" id="{F517D67C-E712-6B22-BEC2-42E124F46F3D}"/>
              </a:ext>
            </a:extLst>
          </p:cNvPr>
          <p:cNvSpPr txBox="1"/>
          <p:nvPr/>
        </p:nvSpPr>
        <p:spPr>
          <a:xfrm>
            <a:off x="8231722" y="4285037"/>
            <a:ext cx="3585287" cy="1754326"/>
          </a:xfrm>
          <a:prstGeom prst="rect">
            <a:avLst/>
          </a:prstGeom>
          <a:solidFill>
            <a:schemeClr val="accent1">
              <a:lumMod val="50000"/>
            </a:schemeClr>
          </a:solidFill>
          <a:ln>
            <a:noFill/>
          </a:ln>
        </p:spPr>
        <p:txBody>
          <a:bodyPr wrap="square">
            <a:spAutoFit/>
          </a:bodyPr>
          <a:lstStyle>
            <a:defPPr>
              <a:defRPr lang="en-US"/>
            </a:defPPr>
            <a:lvl1pPr>
              <a:buFont typeface="Arial" panose="020B0604020202020204" pitchFamily="34" charset="0"/>
              <a:buChar char="•"/>
              <a:defRPr sz="1200" b="1" i="0">
                <a:solidFill>
                  <a:srgbClr val="1E1E1E"/>
                </a:solidFill>
                <a:effectLst/>
                <a:latin typeface="Segoe UI" panose="020B0502040204020203"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Hybrid Monitoring: Extend Prometheus/Grafana or Azure-native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Log Analytics Consolidation: Reduce from 17 to fewer workspaces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Network Watcher: Azure-native network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SIEM (Security Information and Event Management) Integration: Existing Splunk or Azure Sentinel options</a:t>
            </a:r>
          </a:p>
        </p:txBody>
      </p:sp>
      <p:sp>
        <p:nvSpPr>
          <p:cNvPr id="34" name="TextBox 33">
            <a:extLst>
              <a:ext uri="{FF2B5EF4-FFF2-40B4-BE49-F238E27FC236}">
                <a16:creationId xmlns:a16="http://schemas.microsoft.com/office/drawing/2014/main" id="{5C9090C5-FBCD-BFBC-5528-06D6B73751FD}"/>
              </a:ext>
            </a:extLst>
          </p:cNvPr>
          <p:cNvSpPr txBox="1"/>
          <p:nvPr/>
        </p:nvSpPr>
        <p:spPr>
          <a:xfrm>
            <a:off x="374984" y="1628519"/>
            <a:ext cx="35852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E1E1E"/>
                </a:solidFill>
                <a:effectLst/>
                <a:uLnTx/>
                <a:uFillTx/>
                <a:latin typeface="Segoe UI" panose="020B0502040204020203" pitchFamily="34" charset="0"/>
                <a:ea typeface="+mn-ea"/>
                <a:cs typeface="+mn-cs"/>
              </a:rPr>
              <a:t>Network Architecture Foundation</a:t>
            </a:r>
          </a:p>
        </p:txBody>
      </p:sp>
      <p:sp>
        <p:nvSpPr>
          <p:cNvPr id="6" name="TextBox 5">
            <a:extLst>
              <a:ext uri="{FF2B5EF4-FFF2-40B4-BE49-F238E27FC236}">
                <a16:creationId xmlns:a16="http://schemas.microsoft.com/office/drawing/2014/main" id="{D6A6F1C6-0B5D-24EA-4FC3-2CFC11F20408}"/>
              </a:ext>
            </a:extLst>
          </p:cNvPr>
          <p:cNvSpPr txBox="1"/>
          <p:nvPr/>
        </p:nvSpPr>
        <p:spPr>
          <a:xfrm>
            <a:off x="4303353" y="1628518"/>
            <a:ext cx="35852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E1E1E"/>
                </a:solidFill>
                <a:effectLst/>
                <a:uLnTx/>
                <a:uFillTx/>
                <a:latin typeface="Segoe UI" panose="020B0502040204020203" pitchFamily="34" charset="0"/>
                <a:ea typeface="+mn-ea"/>
                <a:cs typeface="+mn-cs"/>
              </a:rPr>
              <a:t>Security Architecture</a:t>
            </a:r>
          </a:p>
        </p:txBody>
      </p:sp>
      <p:sp>
        <p:nvSpPr>
          <p:cNvPr id="7" name="TextBox 6">
            <a:extLst>
              <a:ext uri="{FF2B5EF4-FFF2-40B4-BE49-F238E27FC236}">
                <a16:creationId xmlns:a16="http://schemas.microsoft.com/office/drawing/2014/main" id="{8FEFC7B0-6F84-60E6-D783-9C10468E00FB}"/>
              </a:ext>
            </a:extLst>
          </p:cNvPr>
          <p:cNvSpPr txBox="1"/>
          <p:nvPr/>
        </p:nvSpPr>
        <p:spPr>
          <a:xfrm>
            <a:off x="8231721" y="3977260"/>
            <a:ext cx="35852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E1E1E"/>
                </a:solidFill>
                <a:effectLst/>
                <a:uLnTx/>
                <a:uFillTx/>
                <a:latin typeface="Segoe UI" panose="020B0502040204020203" pitchFamily="34" charset="0"/>
                <a:ea typeface="+mn-ea"/>
                <a:cs typeface="+mn-cs"/>
              </a:rPr>
              <a:t>Observability Strategy</a:t>
            </a:r>
          </a:p>
        </p:txBody>
      </p:sp>
      <p:sp>
        <p:nvSpPr>
          <p:cNvPr id="8" name="TextBox 7">
            <a:extLst>
              <a:ext uri="{FF2B5EF4-FFF2-40B4-BE49-F238E27FC236}">
                <a16:creationId xmlns:a16="http://schemas.microsoft.com/office/drawing/2014/main" id="{F035B7AA-1EAF-FA16-D9BF-0E8F72A7FD23}"/>
              </a:ext>
            </a:extLst>
          </p:cNvPr>
          <p:cNvSpPr txBox="1"/>
          <p:nvPr/>
        </p:nvSpPr>
        <p:spPr>
          <a:xfrm>
            <a:off x="8231720" y="1628518"/>
            <a:ext cx="35852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E1E1E"/>
                </a:solidFill>
                <a:effectLst/>
                <a:uLnTx/>
                <a:uFillTx/>
                <a:latin typeface="Segoe UI" panose="020B0502040204020203" pitchFamily="34" charset="0"/>
                <a:ea typeface="+mn-ea"/>
                <a:cs typeface="+mn-cs"/>
              </a:rPr>
              <a:t>Management Structure</a:t>
            </a:r>
          </a:p>
        </p:txBody>
      </p:sp>
      <p:sp>
        <p:nvSpPr>
          <p:cNvPr id="9" name="TextBox 8">
            <a:extLst>
              <a:ext uri="{FF2B5EF4-FFF2-40B4-BE49-F238E27FC236}">
                <a16:creationId xmlns:a16="http://schemas.microsoft.com/office/drawing/2014/main" id="{F242A9A3-6B34-4F10-89BE-040144E84A55}"/>
              </a:ext>
            </a:extLst>
          </p:cNvPr>
          <p:cNvSpPr txBox="1"/>
          <p:nvPr/>
        </p:nvSpPr>
        <p:spPr>
          <a:xfrm>
            <a:off x="4303352" y="3977259"/>
            <a:ext cx="35852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E1E1E"/>
                </a:solidFill>
                <a:effectLst/>
                <a:uLnTx/>
                <a:uFillTx/>
                <a:latin typeface="Segoe UI" panose="020B0502040204020203" pitchFamily="34" charset="0"/>
                <a:ea typeface="+mn-ea"/>
                <a:cs typeface="+mn-cs"/>
              </a:rPr>
              <a:t>Automation Deployment</a:t>
            </a:r>
          </a:p>
        </p:txBody>
      </p:sp>
      <p:sp>
        <p:nvSpPr>
          <p:cNvPr id="10" name="TextBox 9">
            <a:extLst>
              <a:ext uri="{FF2B5EF4-FFF2-40B4-BE49-F238E27FC236}">
                <a16:creationId xmlns:a16="http://schemas.microsoft.com/office/drawing/2014/main" id="{8B51826B-CAD8-E8CF-F7CC-CDD1FD61B679}"/>
              </a:ext>
            </a:extLst>
          </p:cNvPr>
          <p:cNvSpPr txBox="1"/>
          <p:nvPr/>
        </p:nvSpPr>
        <p:spPr>
          <a:xfrm>
            <a:off x="374982" y="3977258"/>
            <a:ext cx="358528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E1E1E"/>
                </a:solidFill>
                <a:effectLst/>
                <a:uLnTx/>
                <a:uFillTx/>
                <a:latin typeface="Segoe UI" panose="020B0502040204020203" pitchFamily="34" charset="0"/>
                <a:ea typeface="+mn-ea"/>
                <a:cs typeface="+mn-cs"/>
              </a:rPr>
              <a:t>Connectivity Infrastructure</a:t>
            </a:r>
          </a:p>
        </p:txBody>
      </p:sp>
      <p:sp>
        <p:nvSpPr>
          <p:cNvPr id="11" name="Title 1">
            <a:extLst>
              <a:ext uri="{FF2B5EF4-FFF2-40B4-BE49-F238E27FC236}">
                <a16:creationId xmlns:a16="http://schemas.microsoft.com/office/drawing/2014/main" id="{2AA699B9-6DEB-739D-CDE2-7B641B60631F}"/>
              </a:ext>
            </a:extLst>
          </p:cNvPr>
          <p:cNvSpPr txBox="1">
            <a:spLocks/>
          </p:cNvSpPr>
          <p:nvPr/>
        </p:nvSpPr>
        <p:spPr>
          <a:xfrm>
            <a:off x="540167" y="789295"/>
            <a:ext cx="5459858" cy="291306"/>
          </a:xfrm>
          <a:prstGeom prst="rect">
            <a:avLst/>
          </a:prstGeom>
        </p:spPr>
        <p:txBody>
          <a:bodyPr>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2459093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67ACF-7AC3-EE4C-B5E3-51E5EF3EBB4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5844FE8-B818-B27D-01E5-9772539AFCD6}"/>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j-ea"/>
                <a:cs typeface="Segoe UI" panose="020B0502040204020203" pitchFamily="34" charset="0"/>
              </a:rPr>
              <a:t>Region to Region Architecture Strategy</a:t>
            </a:r>
          </a:p>
        </p:txBody>
      </p:sp>
      <p:sp>
        <p:nvSpPr>
          <p:cNvPr id="6" name="Title 1">
            <a:extLst>
              <a:ext uri="{FF2B5EF4-FFF2-40B4-BE49-F238E27FC236}">
                <a16:creationId xmlns:a16="http://schemas.microsoft.com/office/drawing/2014/main" id="{3743E04F-DF96-59D4-E1E3-75EE0CD8FD6E}"/>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0" i="0" u="none" strike="noStrike" kern="1200" cap="none" spc="0" normalizeH="0" baseline="0" noProof="0">
                <a:ln>
                  <a:noFill/>
                </a:ln>
                <a:solidFill>
                  <a:srgbClr val="7500C0"/>
                </a:solidFill>
                <a:effectLst/>
                <a:uLnTx/>
                <a:uFillTx/>
                <a:latin typeface="Segoe UI"/>
                <a:ea typeface="+mj-ea"/>
                <a:cs typeface="Segoe UI"/>
              </a:rPr>
              <a:t>Design Considerations </a:t>
            </a:r>
          </a:p>
        </p:txBody>
      </p:sp>
      <p:sp>
        <p:nvSpPr>
          <p:cNvPr id="2" name="TextBox 1">
            <a:extLst>
              <a:ext uri="{FF2B5EF4-FFF2-40B4-BE49-F238E27FC236}">
                <a16:creationId xmlns:a16="http://schemas.microsoft.com/office/drawing/2014/main" id="{829FC993-4448-29C1-51DA-E75000FCDD3E}"/>
              </a:ext>
            </a:extLst>
          </p:cNvPr>
          <p:cNvSpPr txBox="1"/>
          <p:nvPr/>
        </p:nvSpPr>
        <p:spPr>
          <a:xfrm>
            <a:off x="313509" y="1848509"/>
            <a:ext cx="4397828" cy="40010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0" indent="-285750" algn="l" defTabSz="2286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NVAs are security transit points to/from both regions with inspection at ingress and egress FE and BE VNet peering</a:t>
            </a:r>
          </a:p>
          <a:p>
            <a:pPr marL="285750" marR="0" lvl="0" indent="-285750" algn="l" defTabSz="2286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Aligns with NIST zero trust model for continuous resource identification and CAF workloads using identity, policy, security controls </a:t>
            </a:r>
          </a:p>
          <a:p>
            <a:pPr marL="285750" marR="0" lvl="0" indent="-285750" algn="l" defTabSz="2286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lt"/>
                <a:cs typeface="+mn-lt"/>
              </a:rPr>
              <a:t>Central boundary security and segmentation with policies, monitor and control communications at external/internal boundaries, enforce approved info flows</a:t>
            </a:r>
          </a:p>
          <a:p>
            <a:pPr marL="285750" marR="0" lvl="0" indent="-285750" algn="l" defTabSz="2286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FE can failover (no BE impact), replication can be send over single VNet instead so not impact day to day prod workloads</a:t>
            </a:r>
          </a:p>
          <a:p>
            <a:pPr marL="285750" marR="0" lvl="0" indent="-285750" algn="l" defTabSz="2286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Internet traffic only on FE VNet</a:t>
            </a:r>
          </a:p>
          <a:p>
            <a:pPr marL="285750" marR="0" lvl="0" indent="-285750" algn="l" defTabSz="2286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sp>
        <p:nvSpPr>
          <p:cNvPr id="7" name="Title 1">
            <a:extLst>
              <a:ext uri="{FF2B5EF4-FFF2-40B4-BE49-F238E27FC236}">
                <a16:creationId xmlns:a16="http://schemas.microsoft.com/office/drawing/2014/main" id="{65BDCA4B-BFB4-6C99-A816-9EAE97D82024}"/>
              </a:ext>
            </a:extLst>
          </p:cNvPr>
          <p:cNvSpPr txBox="1">
            <a:spLocks/>
          </p:cNvSpPr>
          <p:nvPr/>
        </p:nvSpPr>
        <p:spPr>
          <a:xfrm>
            <a:off x="540167" y="789294"/>
            <a:ext cx="12444132" cy="867625"/>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j-ea"/>
              <a:cs typeface="Segoe UI"/>
            </a:endParaRPr>
          </a:p>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j-ea"/>
              <a:cs typeface="Segoe UI"/>
            </a:endParaRP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j-ea"/>
                <a:cs typeface="Segoe UI"/>
              </a:rPr>
              <a:t>Recommendations are based on compilation of NIST (SP 800-207) and CAF guidelines</a:t>
            </a: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j-ea"/>
              <a:cs typeface="Segoe UI" panose="020B0502040204020203" pitchFamily="34" charset="0"/>
            </a:endParaRPr>
          </a:p>
        </p:txBody>
      </p:sp>
      <p:pic>
        <p:nvPicPr>
          <p:cNvPr id="4" name="Picture 3" descr="A screenshot of a diagram&#10;&#10;AI-generated content may be incorrect.">
            <a:extLst>
              <a:ext uri="{FF2B5EF4-FFF2-40B4-BE49-F238E27FC236}">
                <a16:creationId xmlns:a16="http://schemas.microsoft.com/office/drawing/2014/main" id="{4FF8B5AD-9BD7-2750-E5C2-D47F62F2397F}"/>
              </a:ext>
            </a:extLst>
          </p:cNvPr>
          <p:cNvPicPr>
            <a:picLocks noChangeAspect="1"/>
          </p:cNvPicPr>
          <p:nvPr/>
        </p:nvPicPr>
        <p:blipFill>
          <a:blip r:embed="rId2"/>
          <a:srcRect t="4909" b="4769"/>
          <a:stretch>
            <a:fillRect/>
          </a:stretch>
        </p:blipFill>
        <p:spPr>
          <a:xfrm>
            <a:off x="4945585" y="1773799"/>
            <a:ext cx="6824936" cy="4613251"/>
          </a:xfrm>
          <a:prstGeom prst="rect">
            <a:avLst/>
          </a:prstGeom>
        </p:spPr>
      </p:pic>
    </p:spTree>
    <p:extLst>
      <p:ext uri="{BB962C8B-B14F-4D97-AF65-F5344CB8AC3E}">
        <p14:creationId xmlns:p14="http://schemas.microsoft.com/office/powerpoint/2010/main" val="1648504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7646-7532-472C-4312-6B2A0C66609D}"/>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j-ea"/>
                <a:cs typeface="Segoe UI" panose="020B0502040204020203" pitchFamily="34" charset="0"/>
              </a:rPr>
              <a:t>Remote Access</a:t>
            </a:r>
          </a:p>
        </p:txBody>
      </p:sp>
      <p:sp>
        <p:nvSpPr>
          <p:cNvPr id="5" name="Title 1">
            <a:extLst>
              <a:ext uri="{FF2B5EF4-FFF2-40B4-BE49-F238E27FC236}">
                <a16:creationId xmlns:a16="http://schemas.microsoft.com/office/drawing/2014/main" id="{5B2B88EE-7BBF-8F13-1A65-6A58C293A202}"/>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0" i="0" u="none" strike="noStrike" kern="1200" cap="none" spc="0" normalizeH="0" baseline="0" noProof="0">
                <a:ln>
                  <a:noFill/>
                </a:ln>
                <a:solidFill>
                  <a:srgbClr val="7500C0"/>
                </a:solidFill>
                <a:effectLst/>
                <a:uLnTx/>
                <a:uFillTx/>
                <a:latin typeface="Segoe UI"/>
                <a:ea typeface="+mj-ea"/>
                <a:cs typeface="Segoe UI"/>
              </a:rPr>
              <a:t>Design Considerations </a:t>
            </a:r>
          </a:p>
        </p:txBody>
      </p:sp>
      <p:pic>
        <p:nvPicPr>
          <p:cNvPr id="3" name="Graphic 5">
            <a:extLst>
              <a:ext uri="{FF2B5EF4-FFF2-40B4-BE49-F238E27FC236}">
                <a16:creationId xmlns:a16="http://schemas.microsoft.com/office/drawing/2014/main" id="{03D69815-A058-A86E-6033-5590CBE680AB}"/>
              </a:ext>
            </a:extLst>
          </p:cNvPr>
          <p:cNvPicPr>
            <a:picLocks noChangeAspect="1"/>
          </p:cNvPicPr>
          <p:nvPr/>
        </p:nvPicPr>
        <p:blipFill>
          <a:blip r:embed="rId2">
            <a:extLst>
              <a:ext uri="{96DAC541-7B7A-43D3-8B79-37D633B846F1}">
                <asvg:svgBlip xmlns:asvg="http://schemas.microsoft.com/office/drawing/2016/SVG/main" r:embed="rId3"/>
              </a:ext>
            </a:extLst>
          </a:blip>
          <a:srcRect b="11432"/>
          <a:stretch>
            <a:fillRect/>
          </a:stretch>
        </p:blipFill>
        <p:spPr>
          <a:xfrm>
            <a:off x="1509837" y="1116313"/>
            <a:ext cx="9172325" cy="5141169"/>
          </a:xfrm>
          <a:prstGeom prst="rect">
            <a:avLst/>
          </a:prstGeom>
        </p:spPr>
      </p:pic>
    </p:spTree>
    <p:extLst>
      <p:ext uri="{BB962C8B-B14F-4D97-AF65-F5344CB8AC3E}">
        <p14:creationId xmlns:p14="http://schemas.microsoft.com/office/powerpoint/2010/main" val="114399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20CC2-0862-005D-4ACA-0DFAEA9558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C48F85-37F9-689A-BE11-7F805CCCBC8B}"/>
              </a:ext>
            </a:extLst>
          </p:cNvPr>
          <p:cNvSpPr txBox="1"/>
          <p:nvPr/>
        </p:nvSpPr>
        <p:spPr>
          <a:xfrm>
            <a:off x="261258" y="1580606"/>
            <a:ext cx="3966983" cy="28315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defTabSz="228600">
              <a:spcAft>
                <a:spcPts val="1200"/>
              </a:spcAft>
              <a:buFont typeface="Arial" panose="020B0604020202020204" pitchFamily="34" charset="0"/>
              <a:buChar char="•"/>
            </a:pPr>
            <a:r>
              <a:rPr lang="en-US" sz="1600" noProof="0">
                <a:latin typeface="Segoe UI"/>
                <a:cs typeface="Segoe UI"/>
              </a:rPr>
              <a:t>Azure Front Door with Private Link (PL) and spoke LB </a:t>
            </a:r>
            <a:endParaRPr lang="en-US" noProof="0"/>
          </a:p>
          <a:p>
            <a:pPr marL="285750" indent="-285750" defTabSz="228600">
              <a:spcAft>
                <a:spcPts val="1200"/>
              </a:spcAft>
              <a:buFont typeface="Arial" panose="020B0604020202020204" pitchFamily="34" charset="0"/>
              <a:buChar char="•"/>
            </a:pPr>
            <a:r>
              <a:rPr lang="en-US" sz="1600" noProof="0">
                <a:latin typeface="Segoe UI"/>
                <a:cs typeface="Segoe UI"/>
              </a:rPr>
              <a:t>No hub transit for Internet ingress or hair-pinning through NVAs</a:t>
            </a:r>
            <a:endParaRPr lang="en-US" noProof="0"/>
          </a:p>
          <a:p>
            <a:pPr marL="285750" indent="-285750" defTabSz="228600">
              <a:spcAft>
                <a:spcPts val="1200"/>
              </a:spcAft>
              <a:buFont typeface="Arial" panose="020B0604020202020204" pitchFamily="34" charset="0"/>
              <a:buChar char="•"/>
            </a:pPr>
            <a:r>
              <a:rPr lang="en-US" sz="1600" noProof="0">
                <a:latin typeface="Segoe UI"/>
                <a:cs typeface="Segoe UI"/>
              </a:rPr>
              <a:t>Security at the edge using WAF (Web Application Firewall)</a:t>
            </a:r>
          </a:p>
          <a:p>
            <a:pPr marL="285750" indent="-285750" defTabSz="228600">
              <a:spcAft>
                <a:spcPts val="1200"/>
              </a:spcAft>
              <a:buFont typeface="Arial" panose="020B0604020202020204" pitchFamily="34" charset="0"/>
              <a:buChar char="•"/>
            </a:pPr>
            <a:r>
              <a:rPr lang="en-US" sz="1600" noProof="0">
                <a:latin typeface="Segoe UI"/>
                <a:cs typeface="Segoe UI"/>
              </a:rPr>
              <a:t>Traffic uses Microsoft backbone</a:t>
            </a:r>
            <a:endParaRPr lang="en-US" noProof="0">
              <a:latin typeface="Graphik"/>
              <a:cs typeface="Segoe UI"/>
            </a:endParaRPr>
          </a:p>
          <a:p>
            <a:pPr marL="285750" indent="-285750" defTabSz="228600">
              <a:spcAft>
                <a:spcPts val="1200"/>
              </a:spcAft>
              <a:buFont typeface="Arial" panose="020B0604020202020204" pitchFamily="34" charset="0"/>
              <a:buChar char="•"/>
            </a:pPr>
            <a:r>
              <a:rPr lang="en-US" sz="1600" noProof="0">
                <a:latin typeface="Segoe UI"/>
                <a:cs typeface="Segoe UI"/>
              </a:rPr>
              <a:t>Anycast edges for availability and failover.</a:t>
            </a:r>
            <a:endParaRPr lang="en-US" noProof="0"/>
          </a:p>
        </p:txBody>
      </p:sp>
      <p:pic>
        <p:nvPicPr>
          <p:cNvPr id="9" name="Picture 8" descr="A diagram of a computer network&#10;&#10;AI-generated content may be incorrect.">
            <a:extLst>
              <a:ext uri="{FF2B5EF4-FFF2-40B4-BE49-F238E27FC236}">
                <a16:creationId xmlns:a16="http://schemas.microsoft.com/office/drawing/2014/main" id="{B60B9246-F001-A61A-3B5B-B688A263D364}"/>
              </a:ext>
            </a:extLst>
          </p:cNvPr>
          <p:cNvPicPr>
            <a:picLocks noChangeAspect="1"/>
          </p:cNvPicPr>
          <p:nvPr/>
        </p:nvPicPr>
        <p:blipFill>
          <a:blip r:embed="rId3"/>
          <a:stretch>
            <a:fillRect/>
          </a:stretch>
        </p:blipFill>
        <p:spPr>
          <a:xfrm>
            <a:off x="4398996" y="1211072"/>
            <a:ext cx="7735810" cy="4894217"/>
          </a:xfrm>
          <a:prstGeom prst="rect">
            <a:avLst/>
          </a:prstGeom>
        </p:spPr>
      </p:pic>
      <p:sp>
        <p:nvSpPr>
          <p:cNvPr id="6" name="Title 1">
            <a:extLst>
              <a:ext uri="{FF2B5EF4-FFF2-40B4-BE49-F238E27FC236}">
                <a16:creationId xmlns:a16="http://schemas.microsoft.com/office/drawing/2014/main" id="{FE5C26A9-908B-3A10-748E-A2023308AE8D}"/>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panose="020B0502040204020203" pitchFamily="34" charset="0"/>
                <a:cs typeface="Segoe UI" panose="020B0502040204020203" pitchFamily="34" charset="0"/>
              </a:rPr>
              <a:t>Internet Ingress Strategy (Post-TSA)</a:t>
            </a:r>
          </a:p>
        </p:txBody>
      </p:sp>
      <p:sp>
        <p:nvSpPr>
          <p:cNvPr id="8" name="Title 1">
            <a:extLst>
              <a:ext uri="{FF2B5EF4-FFF2-40B4-BE49-F238E27FC236}">
                <a16:creationId xmlns:a16="http://schemas.microsoft.com/office/drawing/2014/main" id="{26A75B9C-0A26-00FA-C1FD-07E870BFB65B}"/>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2"/>
                </a:solidFill>
                <a:latin typeface="Segoe UI"/>
                <a:cs typeface="Segoe UI"/>
              </a:rPr>
              <a:t>Design Considerations</a:t>
            </a:r>
          </a:p>
        </p:txBody>
      </p:sp>
    </p:spTree>
    <p:extLst>
      <p:ext uri="{BB962C8B-B14F-4D97-AF65-F5344CB8AC3E}">
        <p14:creationId xmlns:p14="http://schemas.microsoft.com/office/powerpoint/2010/main" val="154007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506ACFD8-1EF6-684F-ECD3-CF5951B729DE}"/>
              </a:ext>
            </a:extLst>
          </p:cNvPr>
          <p:cNvPicPr>
            <a:picLocks noChangeAspect="1"/>
          </p:cNvPicPr>
          <p:nvPr/>
        </p:nvPicPr>
        <p:blipFill>
          <a:blip r:embed="rId2">
            <a:extLst>
              <a:ext uri="{96DAC541-7B7A-43D3-8B79-37D633B846F1}">
                <asvg:svgBlip xmlns:asvg="http://schemas.microsoft.com/office/drawing/2016/SVG/main" r:embed="rId3"/>
              </a:ext>
            </a:extLst>
          </a:blip>
          <a:srcRect b="16171"/>
          <a:stretch>
            <a:fillRect/>
          </a:stretch>
        </p:blipFill>
        <p:spPr>
          <a:xfrm>
            <a:off x="1249079" y="934948"/>
            <a:ext cx="9693841" cy="5079526"/>
          </a:xfrm>
          <a:prstGeom prst="rect">
            <a:avLst/>
          </a:prstGeom>
        </p:spPr>
      </p:pic>
      <p:sp>
        <p:nvSpPr>
          <p:cNvPr id="2" name="Title 1">
            <a:extLst>
              <a:ext uri="{FF2B5EF4-FFF2-40B4-BE49-F238E27FC236}">
                <a16:creationId xmlns:a16="http://schemas.microsoft.com/office/drawing/2014/main" id="{9D12DC6B-9793-C376-420B-14A3C43F72BB}"/>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panose="020B0502040204020203" pitchFamily="34" charset="0"/>
                <a:cs typeface="Segoe UI" panose="020B0502040204020203" pitchFamily="34" charset="0"/>
              </a:rPr>
              <a:t>Remote Access</a:t>
            </a:r>
          </a:p>
        </p:txBody>
      </p:sp>
    </p:spTree>
    <p:extLst>
      <p:ext uri="{BB962C8B-B14F-4D97-AF65-F5344CB8AC3E}">
        <p14:creationId xmlns:p14="http://schemas.microsoft.com/office/powerpoint/2010/main" val="2205083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5F54F-4CA6-02CD-BFF2-236E2A25AC2B}"/>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133156E8-4966-7672-A010-33178FB1CF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89628" y="888972"/>
            <a:ext cx="8412744" cy="5234740"/>
          </a:xfrm>
          <a:prstGeom prst="rect">
            <a:avLst/>
          </a:prstGeom>
        </p:spPr>
      </p:pic>
      <p:sp>
        <p:nvSpPr>
          <p:cNvPr id="2" name="Title 1">
            <a:extLst>
              <a:ext uri="{FF2B5EF4-FFF2-40B4-BE49-F238E27FC236}">
                <a16:creationId xmlns:a16="http://schemas.microsoft.com/office/drawing/2014/main" id="{BD79E184-DE80-459F-E91F-77AEA1D27071}"/>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panose="020B0502040204020203" pitchFamily="34" charset="0"/>
                <a:cs typeface="Segoe UI" panose="020B0502040204020203" pitchFamily="34" charset="0"/>
              </a:rPr>
              <a:t>Remote Access</a:t>
            </a:r>
          </a:p>
        </p:txBody>
      </p:sp>
    </p:spTree>
    <p:extLst>
      <p:ext uri="{BB962C8B-B14F-4D97-AF65-F5344CB8AC3E}">
        <p14:creationId xmlns:p14="http://schemas.microsoft.com/office/powerpoint/2010/main" val="165294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3FB6FA-F3A4-6F02-AB57-174130087177}"/>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panose="020B0502040204020203" pitchFamily="34" charset="0"/>
                <a:cs typeface="Segoe UI" panose="020B0502040204020203" pitchFamily="34" charset="0"/>
              </a:rPr>
              <a:t>Observability and Monitoring</a:t>
            </a:r>
          </a:p>
        </p:txBody>
      </p:sp>
      <p:sp>
        <p:nvSpPr>
          <p:cNvPr id="6" name="Title 1">
            <a:extLst>
              <a:ext uri="{FF2B5EF4-FFF2-40B4-BE49-F238E27FC236}">
                <a16:creationId xmlns:a16="http://schemas.microsoft.com/office/drawing/2014/main" id="{1B58B990-E62F-2D84-484F-87A20F4E21FC}"/>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2"/>
                </a:solidFill>
                <a:latin typeface="Segoe UI"/>
                <a:cs typeface="Segoe UI"/>
              </a:rPr>
              <a:t>Core Elements</a:t>
            </a:r>
          </a:p>
        </p:txBody>
      </p:sp>
      <p:pic>
        <p:nvPicPr>
          <p:cNvPr id="5" name="Picture 4" descr="A diagram of a network structure">
            <a:extLst>
              <a:ext uri="{FF2B5EF4-FFF2-40B4-BE49-F238E27FC236}">
                <a16:creationId xmlns:a16="http://schemas.microsoft.com/office/drawing/2014/main" id="{6C7DB8A2-5258-1F70-6D26-60029AA6411B}"/>
              </a:ext>
            </a:extLst>
          </p:cNvPr>
          <p:cNvPicPr>
            <a:picLocks noChangeAspect="1"/>
          </p:cNvPicPr>
          <p:nvPr/>
        </p:nvPicPr>
        <p:blipFill>
          <a:blip r:embed="rId2"/>
          <a:stretch>
            <a:fillRect/>
          </a:stretch>
        </p:blipFill>
        <p:spPr>
          <a:xfrm>
            <a:off x="450248" y="1097278"/>
            <a:ext cx="7377418" cy="4799637"/>
          </a:xfrm>
          <a:prstGeom prst="rect">
            <a:avLst/>
          </a:prstGeom>
        </p:spPr>
      </p:pic>
      <p:sp>
        <p:nvSpPr>
          <p:cNvPr id="3" name="TextBox 2">
            <a:extLst>
              <a:ext uri="{FF2B5EF4-FFF2-40B4-BE49-F238E27FC236}">
                <a16:creationId xmlns:a16="http://schemas.microsoft.com/office/drawing/2014/main" id="{A28D97DB-E842-5DAF-2782-D62FBED26D96}"/>
              </a:ext>
            </a:extLst>
          </p:cNvPr>
          <p:cNvSpPr txBox="1"/>
          <p:nvPr/>
        </p:nvSpPr>
        <p:spPr>
          <a:xfrm>
            <a:off x="8068826" y="1074509"/>
            <a:ext cx="3972113" cy="470898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28600">
              <a:spcAft>
                <a:spcPts val="1200"/>
              </a:spcAft>
            </a:pPr>
            <a:r>
              <a:rPr lang="en-US" sz="1400" b="1" noProof="0">
                <a:latin typeface="Segoe UI"/>
                <a:cs typeface="Segoe UI"/>
              </a:rPr>
              <a:t>Option 1: Hybrid Extension of On-Premises Solution</a:t>
            </a:r>
            <a:r>
              <a:rPr lang="en-US" sz="1400" noProof="0">
                <a:latin typeface="Segoe UI"/>
                <a:cs typeface="Segoe UI"/>
              </a:rPr>
              <a:t>​</a:t>
            </a:r>
          </a:p>
          <a:p>
            <a:pPr marL="228600" indent="-228600" defTabSz="228600">
              <a:spcAft>
                <a:spcPts val="1200"/>
              </a:spcAft>
              <a:buFont typeface=""/>
              <a:buChar char="•"/>
            </a:pPr>
            <a:r>
              <a:rPr lang="en-US" sz="1400" noProof="0">
                <a:latin typeface="Segoe UI"/>
                <a:cs typeface="Arial"/>
              </a:rPr>
              <a:t>Federated Monitoring with the existing monitoring stack: Extend current Prometheus/Grafana/Splunk infrastructure to Azure through Azure Monitor integration and Prometheus federation to exporter/collectors </a:t>
            </a:r>
            <a:r>
              <a:rPr lang="en-US" sz="1400" i="1" noProof="0">
                <a:latin typeface="Segoe UI"/>
                <a:cs typeface="Arial"/>
              </a:rPr>
              <a:t>Azure​</a:t>
            </a:r>
          </a:p>
          <a:p>
            <a:pPr defTabSz="228600">
              <a:spcAft>
                <a:spcPts val="1200"/>
              </a:spcAft>
            </a:pPr>
            <a:r>
              <a:rPr lang="en-US" sz="1400" i="1" noProof="0">
                <a:latin typeface="Segoe UI"/>
                <a:cs typeface="Segoe UI"/>
              </a:rPr>
              <a:t>​</a:t>
            </a:r>
            <a:r>
              <a:rPr lang="en-US" sz="1400" b="1" noProof="0">
                <a:latin typeface="Segoe UI"/>
                <a:cs typeface="Segoe UI"/>
              </a:rPr>
              <a:t>Option 2: Azure-Native Observability with Hybrid Integration</a:t>
            </a:r>
            <a:r>
              <a:rPr lang="en-US" sz="1400" noProof="0">
                <a:latin typeface="Segoe UI"/>
                <a:cs typeface="Segoe UI"/>
              </a:rPr>
              <a:t>​</a:t>
            </a:r>
          </a:p>
          <a:p>
            <a:pPr marL="228600" indent="-228600" defTabSz="228600">
              <a:spcAft>
                <a:spcPts val="1200"/>
              </a:spcAft>
              <a:buFont typeface=""/>
              <a:buChar char="•"/>
            </a:pPr>
            <a:r>
              <a:rPr lang="en-US" sz="1400" noProof="0">
                <a:latin typeface="Segoe UI"/>
                <a:cs typeface="Arial"/>
              </a:rPr>
              <a:t>Implement Azure Monitor, Log Analytics, and Application Insights platform for all Azure resources with data federation to on-premises Splunk/Prometheus. ​</a:t>
            </a:r>
          </a:p>
          <a:p>
            <a:pPr marL="228600" indent="-228600" defTabSz="228600">
              <a:spcAft>
                <a:spcPts val="1200"/>
              </a:spcAft>
              <a:buFont typeface=""/>
              <a:buChar char="•"/>
            </a:pPr>
            <a:r>
              <a:rPr lang="en-US" sz="1400" noProof="0">
                <a:latin typeface="Segoe UI"/>
                <a:cs typeface="Arial"/>
              </a:rPr>
              <a:t>This design consideration utilizes native Azure capabilities, automated scaling insights, and integration while implementing custom logic apps and Azure Functions to replicate critical metrics to existing Prometheus instances</a:t>
            </a:r>
          </a:p>
        </p:txBody>
      </p:sp>
    </p:spTree>
    <p:extLst>
      <p:ext uri="{BB962C8B-B14F-4D97-AF65-F5344CB8AC3E}">
        <p14:creationId xmlns:p14="http://schemas.microsoft.com/office/powerpoint/2010/main" val="3591922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AA2C-3F4D-6483-7224-6B8C508F9D8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2B7732C-3761-E48F-8F71-508738F7A22E}"/>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j-ea"/>
                <a:cs typeface="Segoe UI" panose="020B0502040204020203" pitchFamily="34" charset="0"/>
              </a:rPr>
              <a:t>IP Addressing and Management</a:t>
            </a:r>
          </a:p>
        </p:txBody>
      </p:sp>
      <p:sp>
        <p:nvSpPr>
          <p:cNvPr id="5" name="Title 1">
            <a:extLst>
              <a:ext uri="{FF2B5EF4-FFF2-40B4-BE49-F238E27FC236}">
                <a16:creationId xmlns:a16="http://schemas.microsoft.com/office/drawing/2014/main" id="{6DC554EC-9C30-D09B-86F6-AAD3C358A56D}"/>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000" b="0" i="0" u="none" strike="noStrike" kern="1200" cap="none" spc="0" normalizeH="0" baseline="0" noProof="0">
                <a:ln>
                  <a:noFill/>
                </a:ln>
                <a:solidFill>
                  <a:srgbClr val="7500C0"/>
                </a:solidFill>
                <a:effectLst/>
                <a:uLnTx/>
                <a:uFillTx/>
                <a:latin typeface="Segoe UI"/>
                <a:ea typeface="+mj-ea"/>
                <a:cs typeface="Segoe UI"/>
              </a:rPr>
              <a:t>Design Considerations</a:t>
            </a:r>
          </a:p>
        </p:txBody>
      </p:sp>
      <p:sp>
        <p:nvSpPr>
          <p:cNvPr id="9" name="Content Placeholder 2">
            <a:extLst>
              <a:ext uri="{FF2B5EF4-FFF2-40B4-BE49-F238E27FC236}">
                <a16:creationId xmlns:a16="http://schemas.microsoft.com/office/drawing/2014/main" id="{5E76CCDD-E654-DFA6-7A99-ECD1D4B4A83B}"/>
              </a:ext>
            </a:extLst>
          </p:cNvPr>
          <p:cNvSpPr txBox="1">
            <a:spLocks/>
          </p:cNvSpPr>
          <p:nvPr/>
        </p:nvSpPr>
        <p:spPr>
          <a:xfrm>
            <a:off x="632720" y="1639995"/>
            <a:ext cx="10515600" cy="4351338"/>
          </a:xfrm>
          <a:prstGeom prst="rect">
            <a:avLst/>
          </a:prstGeom>
        </p:spPr>
        <p:txBody>
          <a:bodyPr>
            <a:norm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Font typeface="Graphik" panose="020B0604020202020204" pitchFamily="34" charset="0"/>
              <a:buNone/>
            </a:pPr>
            <a:r>
              <a:rPr lang="en-US" b="1" noProof="0">
                <a:latin typeface="Segoe UI" panose="020B0502040204020203" pitchFamily="34" charset="0"/>
                <a:cs typeface="Segoe UI" panose="020B0502040204020203" pitchFamily="34" charset="0"/>
              </a:rPr>
              <a:t>Option 1: Hybrid IPAM with Gradual Azure Native Transition</a:t>
            </a:r>
          </a:p>
          <a:p>
            <a:r>
              <a:rPr lang="en-US" sz="1800" noProof="0">
                <a:latin typeface="Segoe UI" panose="020B0502040204020203" pitchFamily="34" charset="0"/>
                <a:cs typeface="Segoe UI" panose="020B0502040204020203" pitchFamily="34" charset="0"/>
              </a:rPr>
              <a:t>Phased IPAM Migration Strategy: Maintain Infoblox as the authoritative source for all IP allocations during initial Azure deployment as a secondary system for cloud-native subnet management. </a:t>
            </a:r>
          </a:p>
          <a:p>
            <a:pPr marL="0" indent="0">
              <a:buNone/>
            </a:pPr>
            <a:endParaRPr lang="en-US" sz="1800" noProof="0">
              <a:latin typeface="Segoe UI" panose="020B0502040204020203" pitchFamily="34" charset="0"/>
              <a:cs typeface="Segoe UI" panose="020B0502040204020203" pitchFamily="34" charset="0"/>
            </a:endParaRPr>
          </a:p>
          <a:p>
            <a:pPr marL="0" indent="0">
              <a:buFont typeface="Graphik" panose="020B0604020202020204" pitchFamily="34" charset="0"/>
              <a:buNone/>
            </a:pPr>
            <a:r>
              <a:rPr lang="en-US" b="1" noProof="0">
                <a:latin typeface="Segoe UI" panose="020B0502040204020203" pitchFamily="34" charset="0"/>
                <a:cs typeface="Segoe UI" panose="020B0502040204020203" pitchFamily="34" charset="0"/>
              </a:rPr>
              <a:t>Option 2: Azure Native IPAM with Infoblox Integration</a:t>
            </a:r>
          </a:p>
          <a:p>
            <a:r>
              <a:rPr lang="en-US" sz="1800" noProof="0">
                <a:latin typeface="Segoe UI" panose="020B0502040204020203" pitchFamily="34" charset="0"/>
                <a:cs typeface="Segoe UI" panose="020B0502040204020203" pitchFamily="34" charset="0"/>
              </a:rPr>
              <a:t>Azure IPAM as Primary with Infoblox Federation: Implement Azure as the primary IP address management platform for all cloud resources while maintaining Infoblox integration for on-premises DNS/DHCP services</a:t>
            </a:r>
          </a:p>
          <a:p>
            <a:r>
              <a:rPr lang="en-US" sz="1800" noProof="0">
                <a:latin typeface="Segoe UI" panose="020B0502040204020203" pitchFamily="34" charset="0"/>
                <a:cs typeface="Segoe UI" panose="020B0502040204020203" pitchFamily="34" charset="0"/>
              </a:rPr>
              <a:t>Use API for synchronization. This design decision provides centralized visibility and integrates well with PowerShell/Terraform automation pipelines</a:t>
            </a:r>
          </a:p>
          <a:p>
            <a:endParaRPr lang="en-US" noProof="0"/>
          </a:p>
        </p:txBody>
      </p:sp>
    </p:spTree>
    <p:extLst>
      <p:ext uri="{BB962C8B-B14F-4D97-AF65-F5344CB8AC3E}">
        <p14:creationId xmlns:p14="http://schemas.microsoft.com/office/powerpoint/2010/main" val="767918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271A9-7F7B-43B0-CC45-CA81D55337B3}"/>
              </a:ext>
            </a:extLst>
          </p:cNvPr>
          <p:cNvSpPr txBox="1"/>
          <p:nvPr/>
        </p:nvSpPr>
        <p:spPr>
          <a:xfrm>
            <a:off x="493743" y="1277969"/>
            <a:ext cx="6017622" cy="169277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200" indent="-457200" defTabSz="228600">
              <a:spcAft>
                <a:spcPts val="1200"/>
              </a:spcAft>
              <a:buFont typeface="Arial,Sans-Serif"/>
              <a:buChar char="•"/>
            </a:pPr>
            <a:r>
              <a:rPr lang="en-US" sz="1400" noProof="0">
                <a:latin typeface="Segoe UI"/>
                <a:cs typeface="Arial"/>
              </a:rPr>
              <a:t>Site to Site VPN (can be used as backup for telco delays)​</a:t>
            </a:r>
          </a:p>
          <a:p>
            <a:pPr marL="457200" indent="-457200" defTabSz="228600">
              <a:spcAft>
                <a:spcPts val="1200"/>
              </a:spcAft>
              <a:buFont typeface="Arial,Sans-Serif"/>
              <a:buChar char="•"/>
            </a:pPr>
            <a:endParaRPr lang="en-US" sz="1400" noProof="0">
              <a:latin typeface="Segoe UI"/>
              <a:cs typeface="Arial"/>
            </a:endParaRPr>
          </a:p>
          <a:p>
            <a:pPr marL="457200" indent="-457200" defTabSz="228600">
              <a:spcAft>
                <a:spcPts val="1200"/>
              </a:spcAft>
              <a:buFont typeface="Arial,Sans-Serif"/>
              <a:buChar char="•"/>
            </a:pPr>
            <a:endParaRPr lang="en-US" sz="1400" noProof="0">
              <a:latin typeface="Segoe UI"/>
              <a:cs typeface="Arial"/>
            </a:endParaRPr>
          </a:p>
          <a:p>
            <a:pPr marL="457200" indent="-457200" defTabSz="228600">
              <a:spcAft>
                <a:spcPts val="1200"/>
              </a:spcAft>
              <a:buFont typeface="Arial,Sans-Serif"/>
              <a:buChar char="•"/>
            </a:pPr>
            <a:endParaRPr lang="en-US" sz="1400" noProof="0">
              <a:latin typeface="Segoe UI"/>
              <a:cs typeface="Arial"/>
            </a:endParaRPr>
          </a:p>
          <a:p>
            <a:pPr marL="457200" indent="-457200" defTabSz="228600">
              <a:spcAft>
                <a:spcPts val="1200"/>
              </a:spcAft>
              <a:buFont typeface="Arial,Sans-Serif"/>
              <a:buChar char="•"/>
            </a:pPr>
            <a:r>
              <a:rPr lang="en-US" sz="1400" noProof="0">
                <a:latin typeface="Segoe UI"/>
                <a:cs typeface="Arial"/>
              </a:rPr>
              <a:t>Internet Ingress traffic </a:t>
            </a:r>
          </a:p>
        </p:txBody>
      </p:sp>
      <p:pic>
        <p:nvPicPr>
          <p:cNvPr id="4" name="Picture 3" descr="A screenshot of a computer&#10;&#10;AI-generated content may be incorrect.">
            <a:extLst>
              <a:ext uri="{FF2B5EF4-FFF2-40B4-BE49-F238E27FC236}">
                <a16:creationId xmlns:a16="http://schemas.microsoft.com/office/drawing/2014/main" id="{AB71224D-0EC7-2B7B-795A-75B83FA35213}"/>
              </a:ext>
            </a:extLst>
          </p:cNvPr>
          <p:cNvPicPr>
            <a:picLocks noChangeAspect="1"/>
          </p:cNvPicPr>
          <p:nvPr/>
        </p:nvPicPr>
        <p:blipFill>
          <a:blip r:embed="rId2"/>
          <a:stretch>
            <a:fillRect/>
          </a:stretch>
        </p:blipFill>
        <p:spPr>
          <a:xfrm>
            <a:off x="894665" y="1534582"/>
            <a:ext cx="6517964" cy="1169148"/>
          </a:xfrm>
          <a:prstGeom prst="rect">
            <a:avLst/>
          </a:prstGeom>
        </p:spPr>
      </p:pic>
      <p:pic>
        <p:nvPicPr>
          <p:cNvPr id="5" name="Picture 4" descr="A diagram of a computer&#10;&#10;AI-generated content may be incorrect.">
            <a:extLst>
              <a:ext uri="{FF2B5EF4-FFF2-40B4-BE49-F238E27FC236}">
                <a16:creationId xmlns:a16="http://schemas.microsoft.com/office/drawing/2014/main" id="{39727FBF-8745-F322-A781-85535A50F188}"/>
              </a:ext>
            </a:extLst>
          </p:cNvPr>
          <p:cNvPicPr>
            <a:picLocks noChangeAspect="1"/>
          </p:cNvPicPr>
          <p:nvPr/>
        </p:nvPicPr>
        <p:blipFill>
          <a:blip r:embed="rId3"/>
          <a:stretch>
            <a:fillRect/>
          </a:stretch>
        </p:blipFill>
        <p:spPr>
          <a:xfrm>
            <a:off x="896471" y="3170999"/>
            <a:ext cx="6524315" cy="804862"/>
          </a:xfrm>
          <a:prstGeom prst="rect">
            <a:avLst/>
          </a:prstGeom>
        </p:spPr>
      </p:pic>
      <p:sp>
        <p:nvSpPr>
          <p:cNvPr id="6" name="Title 1">
            <a:extLst>
              <a:ext uri="{FF2B5EF4-FFF2-40B4-BE49-F238E27FC236}">
                <a16:creationId xmlns:a16="http://schemas.microsoft.com/office/drawing/2014/main" id="{1199D3E5-D679-3CCB-6BBC-8F7E87E1EE3F}"/>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j-ea"/>
                <a:cs typeface="Segoe UI" panose="020B0502040204020203" pitchFamily="34" charset="0"/>
              </a:rPr>
              <a:t>Additional Traffic Flows</a:t>
            </a:r>
          </a:p>
        </p:txBody>
      </p:sp>
    </p:spTree>
    <p:extLst>
      <p:ext uri="{BB962C8B-B14F-4D97-AF65-F5344CB8AC3E}">
        <p14:creationId xmlns:p14="http://schemas.microsoft.com/office/powerpoint/2010/main" val="1564317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B481E84-561C-71E1-56B0-C38568F5F965}"/>
              </a:ext>
            </a:extLst>
          </p:cNvPr>
          <p:cNvSpPr txBox="1">
            <a:spLocks/>
          </p:cNvSpPr>
          <p:nvPr/>
        </p:nvSpPr>
        <p:spPr>
          <a:xfrm>
            <a:off x="1946743" y="305405"/>
            <a:ext cx="8895430" cy="814889"/>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2800" b="1" kern="1200">
                <a:solidFill>
                  <a:schemeClr val="tx1"/>
                </a:solidFill>
                <a:latin typeface="Graphik" panose="020B0503030202060203" pitchFamily="34" charset="0"/>
                <a:ea typeface="+mj-ea"/>
                <a:cs typeface="+mj-cs"/>
              </a:defRPr>
            </a:lvl1pPr>
          </a:lstStyle>
          <a:p>
            <a:endParaRPr lang="en-US" sz="3600" noProof="0">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7D7B3A77-1149-CF9A-26BE-0C1C593B5532}"/>
              </a:ext>
            </a:extLst>
          </p:cNvPr>
          <p:cNvSpPr txBox="1"/>
          <p:nvPr/>
        </p:nvSpPr>
        <p:spPr>
          <a:xfrm>
            <a:off x="1239639" y="2139295"/>
            <a:ext cx="9712722" cy="2222083"/>
          </a:xfrm>
          <a:prstGeom prst="rect">
            <a:avLst/>
          </a:prstGeom>
          <a:noFill/>
        </p:spPr>
        <p:txBody>
          <a:bodyPr wrap="square" lIns="91440" tIns="45720" rIns="91440" bIns="45720" anchor="t">
            <a:spAutoFit/>
          </a:bodyPr>
          <a:lstStyle/>
          <a:p>
            <a:pPr>
              <a:lnSpc>
                <a:spcPct val="200000"/>
              </a:lnSpc>
            </a:pPr>
            <a:r>
              <a:rPr lang="en-US">
                <a:solidFill>
                  <a:srgbClr val="000000"/>
                </a:solidFill>
                <a:latin typeface="Segoe UI"/>
                <a:cs typeface="Segoe UI"/>
              </a:rPr>
              <a:t>Introduction: The</a:t>
            </a:r>
            <a:r>
              <a:rPr lang="en-US" sz="1800" b="0" i="0" noProof="0">
                <a:solidFill>
                  <a:srgbClr val="000000"/>
                </a:solidFill>
                <a:effectLst/>
                <a:latin typeface="Segoe UI"/>
                <a:cs typeface="Segoe UI"/>
              </a:rPr>
              <a:t> next sections provide design considerations based on best practices, Microsoft CAF (Cloud Adoption Framework) and Accenture team accumulated experiences implementing Azure network architectures. Additionally, the sections addressing design decisions is based on </a:t>
            </a:r>
            <a:r>
              <a:rPr lang="en-US" sz="1800" b="1" i="0" noProof="0">
                <a:solidFill>
                  <a:srgbClr val="000000"/>
                </a:solidFill>
                <a:effectLst/>
                <a:latin typeface="Segoe UI"/>
                <a:cs typeface="Segoe UI"/>
              </a:rPr>
              <a:t>ongoing discovery </a:t>
            </a:r>
            <a:r>
              <a:rPr lang="en-US" sz="1800" b="0" i="0" noProof="0">
                <a:solidFill>
                  <a:srgbClr val="000000"/>
                </a:solidFill>
                <a:effectLst/>
                <a:latin typeface="Segoe UI"/>
                <a:cs typeface="Segoe UI"/>
              </a:rPr>
              <a:t>with Accenture and </a:t>
            </a:r>
            <a:r>
              <a:rPr lang="en-US" noProof="0">
                <a:solidFill>
                  <a:srgbClr val="000000"/>
                </a:solidFill>
                <a:latin typeface="Segoe UI"/>
                <a:cs typeface="Segoe UI"/>
              </a:rPr>
              <a:t>FedEx</a:t>
            </a:r>
            <a:r>
              <a:rPr lang="en-US" sz="1800" b="0" i="0" noProof="0">
                <a:solidFill>
                  <a:srgbClr val="000000"/>
                </a:solidFill>
                <a:effectLst/>
                <a:latin typeface="Segoe UI"/>
                <a:cs typeface="Segoe UI"/>
              </a:rPr>
              <a:t> team members. </a:t>
            </a:r>
            <a:endParaRPr lang="en-US" noProof="0">
              <a:latin typeface="Segoe UI"/>
              <a:cs typeface="Segoe UI"/>
            </a:endParaRPr>
          </a:p>
        </p:txBody>
      </p:sp>
      <p:sp>
        <p:nvSpPr>
          <p:cNvPr id="6" name="Title 1">
            <a:extLst>
              <a:ext uri="{FF2B5EF4-FFF2-40B4-BE49-F238E27FC236}">
                <a16:creationId xmlns:a16="http://schemas.microsoft.com/office/drawing/2014/main" id="{EE391FB8-DC03-EE73-184D-B787DDB369AD}"/>
              </a:ext>
            </a:extLst>
          </p:cNvPr>
          <p:cNvSpPr txBox="1">
            <a:spLocks/>
          </p:cNvSpPr>
          <p:nvPr/>
        </p:nvSpPr>
        <p:spPr>
          <a:xfrm>
            <a:off x="428400" y="365125"/>
            <a:ext cx="6723580" cy="569823"/>
          </a:xfrm>
          <a:prstGeom prst="rect">
            <a:avLst/>
          </a:prstGeom>
        </p:spPr>
        <p:txBody>
          <a:bodyPr vert="horz" lIns="0" tIns="0" rIns="0" bIns="0" rtlCol="0" anchor="t">
            <a:normAutofit fontScale="92500"/>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a:cs typeface="Segoe UI"/>
              </a:rPr>
              <a:t>Network Topology and Connectivity</a:t>
            </a:r>
          </a:p>
        </p:txBody>
      </p:sp>
      <p:sp>
        <p:nvSpPr>
          <p:cNvPr id="7" name="Title 1">
            <a:extLst>
              <a:ext uri="{FF2B5EF4-FFF2-40B4-BE49-F238E27FC236}">
                <a16:creationId xmlns:a16="http://schemas.microsoft.com/office/drawing/2014/main" id="{0D2E9A87-A37E-6187-2D04-30F66B3ED7C0}"/>
              </a:ext>
            </a:extLst>
          </p:cNvPr>
          <p:cNvSpPr txBox="1">
            <a:spLocks/>
          </p:cNvSpPr>
          <p:nvPr/>
        </p:nvSpPr>
        <p:spPr>
          <a:xfrm>
            <a:off x="335846" y="789295"/>
            <a:ext cx="7536183"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6">
                    <a:lumMod val="49000"/>
                  </a:schemeClr>
                </a:solidFill>
                <a:latin typeface="Segoe UI"/>
                <a:cs typeface="Segoe UI"/>
              </a:rPr>
              <a:t>Azure Foundation Architecture and Hybrid Integration Strategy</a:t>
            </a:r>
          </a:p>
        </p:txBody>
      </p:sp>
    </p:spTree>
    <p:extLst>
      <p:ext uri="{BB962C8B-B14F-4D97-AF65-F5344CB8AC3E}">
        <p14:creationId xmlns:p14="http://schemas.microsoft.com/office/powerpoint/2010/main" val="347882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0B2839D-71B5-1DFB-9536-1B643ACBF35A}"/>
              </a:ext>
            </a:extLst>
          </p:cNvPr>
          <p:cNvSpPr>
            <a:spLocks noGrp="1"/>
          </p:cNvSpPr>
          <p:nvPr>
            <p:ph type="title"/>
          </p:nvPr>
        </p:nvSpPr>
        <p:spPr/>
        <p:txBody>
          <a:bodyPr/>
          <a:lstStyle/>
          <a:p>
            <a:r>
              <a:rPr lang="en-US" noProof="0"/>
              <a:t>Glossary</a:t>
            </a:r>
          </a:p>
        </p:txBody>
      </p:sp>
      <p:sp>
        <p:nvSpPr>
          <p:cNvPr id="2" name="TextBox 1">
            <a:extLst>
              <a:ext uri="{FF2B5EF4-FFF2-40B4-BE49-F238E27FC236}">
                <a16:creationId xmlns:a16="http://schemas.microsoft.com/office/drawing/2014/main" id="{4E3C7D25-CCF6-38CB-68AF-B9AC3B034746}"/>
              </a:ext>
            </a:extLst>
          </p:cNvPr>
          <p:cNvSpPr txBox="1"/>
          <p:nvPr/>
        </p:nvSpPr>
        <p:spPr>
          <a:xfrm>
            <a:off x="3010829" y="33676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287116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63F3EE9-4294-3A3A-0418-2ECBD6413CE4}"/>
              </a:ext>
            </a:extLst>
          </p:cNvPr>
          <p:cNvSpPr txBox="1"/>
          <p:nvPr/>
        </p:nvSpPr>
        <p:spPr>
          <a:xfrm>
            <a:off x="133739" y="566678"/>
            <a:ext cx="11924521" cy="5632311"/>
          </a:xfrm>
          <a:prstGeom prst="rect">
            <a:avLst/>
          </a:prstGeom>
          <a:noFill/>
        </p:spPr>
        <p:txBody>
          <a:bodyPr wrap="square" lIns="91440" tIns="45720" rIns="91440" bIns="45720" anchor="t">
            <a:spAutoFit/>
          </a:bodyPr>
          <a:lstStyle/>
          <a:p>
            <a:pPr>
              <a:buNone/>
            </a:pPr>
            <a:r>
              <a:rPr lang="en-US" b="1" noProof="0">
                <a:latin typeface="Segoe UI"/>
                <a:cs typeface="Segoe UI"/>
              </a:rPr>
              <a:t>Hub-and-Spoke Architecture</a:t>
            </a:r>
            <a:r>
              <a:rPr lang="en-US" noProof="0">
                <a:latin typeface="Segoe UI"/>
                <a:cs typeface="Segoe UI"/>
              </a:rPr>
              <a:t> – A traditional Azure topology where a central hub VNet provides shared services (firewalls, gateways) to multiple spoke VNet hosting workloads.</a:t>
            </a:r>
          </a:p>
          <a:p>
            <a:pPr>
              <a:buNone/>
            </a:pPr>
            <a:r>
              <a:rPr lang="en-US" b="1" noProof="0">
                <a:latin typeface="Segoe UI"/>
                <a:cs typeface="Segoe UI"/>
              </a:rPr>
              <a:t>Azure </a:t>
            </a:r>
            <a:r>
              <a:rPr lang="en-US" b="1" noProof="0" err="1">
                <a:latin typeface="Segoe UI"/>
                <a:cs typeface="Segoe UI"/>
              </a:rPr>
              <a:t>vWAN</a:t>
            </a:r>
            <a:r>
              <a:rPr lang="en-US" b="1" noProof="0">
                <a:latin typeface="Segoe UI"/>
                <a:cs typeface="Segoe UI"/>
              </a:rPr>
              <a:t> (Virtual WAN)</a:t>
            </a:r>
            <a:r>
              <a:rPr lang="en-US" noProof="0">
                <a:latin typeface="Segoe UI"/>
                <a:cs typeface="Segoe UI"/>
              </a:rPr>
              <a:t> – Microsoft-managed networking service with simplified routing and connectivity, but less granular control compared to hub-and-spoke.</a:t>
            </a:r>
          </a:p>
          <a:p>
            <a:pPr>
              <a:buNone/>
            </a:pPr>
            <a:r>
              <a:rPr lang="en-US" b="1" noProof="0">
                <a:latin typeface="Segoe UI"/>
                <a:cs typeface="Segoe UI"/>
              </a:rPr>
              <a:t>ExpressRoute</a:t>
            </a:r>
            <a:r>
              <a:rPr lang="en-US" noProof="0">
                <a:latin typeface="Segoe UI"/>
                <a:cs typeface="Segoe UI"/>
              </a:rPr>
              <a:t> – A private, dedicated connection between on-premises infrastructure and Azure, offering predictable latency and reliability compared to internet VPN.</a:t>
            </a:r>
          </a:p>
          <a:p>
            <a:pPr>
              <a:buNone/>
            </a:pPr>
            <a:r>
              <a:rPr lang="en-US" b="1" noProof="0">
                <a:latin typeface="Segoe UI"/>
                <a:cs typeface="Segoe UI"/>
              </a:rPr>
              <a:t>Site-to-Site VPN</a:t>
            </a:r>
            <a:r>
              <a:rPr lang="en-US" noProof="0">
                <a:latin typeface="Segoe UI"/>
                <a:cs typeface="Segoe UI"/>
              </a:rPr>
              <a:t> – Secure IPsec tunnel between on-premises networks and Azure VNets, often used as a backup to ExpressRoute.</a:t>
            </a:r>
          </a:p>
          <a:p>
            <a:pPr>
              <a:buNone/>
            </a:pPr>
            <a:r>
              <a:rPr lang="en-US" b="1" noProof="0">
                <a:latin typeface="Segoe UI"/>
                <a:cs typeface="Segoe UI"/>
              </a:rPr>
              <a:t>Equinix Cloud Exchange (ECX)</a:t>
            </a:r>
            <a:r>
              <a:rPr lang="en-US" noProof="0">
                <a:latin typeface="Segoe UI"/>
                <a:cs typeface="Segoe UI"/>
              </a:rPr>
              <a:t> – Interconnection service used to link Azure ExpressRoute circuits with other clouds or on-premises networks.</a:t>
            </a:r>
          </a:p>
          <a:p>
            <a:pPr>
              <a:buNone/>
            </a:pPr>
            <a:r>
              <a:rPr lang="en-US" b="1" noProof="0">
                <a:latin typeface="Segoe UI"/>
                <a:cs typeface="Segoe UI"/>
              </a:rPr>
              <a:t>SD-WAN (Software-Defined WAN)</a:t>
            </a:r>
            <a:r>
              <a:rPr lang="en-US" noProof="0">
                <a:latin typeface="Segoe UI"/>
                <a:cs typeface="Segoe UI"/>
              </a:rPr>
              <a:t> – Overlay technology that uses software policies to manage connectivity across MPLS, internet, and cloud networks.</a:t>
            </a:r>
          </a:p>
          <a:p>
            <a:pPr>
              <a:buNone/>
            </a:pPr>
            <a:r>
              <a:rPr lang="en-US" b="1" noProof="0">
                <a:latin typeface="Segoe UI"/>
                <a:cs typeface="Segoe UI"/>
              </a:rPr>
              <a:t>Check Point </a:t>
            </a:r>
            <a:r>
              <a:rPr lang="en-US" b="1" noProof="0" err="1">
                <a:latin typeface="Segoe UI"/>
                <a:cs typeface="Segoe UI"/>
              </a:rPr>
              <a:t>CloudGuard</a:t>
            </a:r>
            <a:r>
              <a:rPr lang="en-US" b="1" noProof="0">
                <a:latin typeface="Segoe UI"/>
                <a:cs typeface="Segoe UI"/>
              </a:rPr>
              <a:t> VMSS</a:t>
            </a:r>
            <a:r>
              <a:rPr lang="en-US" noProof="0">
                <a:latin typeface="Segoe UI"/>
                <a:cs typeface="Segoe UI"/>
              </a:rPr>
              <a:t> – Cloud-native firewall solution deployed as a Virtual Machine Scale Set for scalable security enforcement in Azure.</a:t>
            </a:r>
          </a:p>
          <a:p>
            <a:pPr>
              <a:buNone/>
            </a:pPr>
            <a:r>
              <a:rPr lang="en-US" b="1" noProof="0">
                <a:latin typeface="Segoe UI"/>
                <a:cs typeface="Segoe UI"/>
              </a:rPr>
              <a:t>NVA (Network Virtual Appliance)</a:t>
            </a:r>
            <a:r>
              <a:rPr lang="en-US" noProof="0">
                <a:latin typeface="Segoe UI"/>
                <a:cs typeface="Segoe UI"/>
              </a:rPr>
              <a:t> – Virtualized network function (e.g., firewall, router) running in Azure for traffic inspection and routing.</a:t>
            </a:r>
          </a:p>
          <a:p>
            <a:pPr>
              <a:buNone/>
            </a:pPr>
            <a:r>
              <a:rPr lang="en-US" b="1" noProof="0">
                <a:latin typeface="Segoe UI"/>
                <a:cs typeface="Segoe UI"/>
              </a:rPr>
              <a:t>UDR (User-Defined Route)</a:t>
            </a:r>
            <a:r>
              <a:rPr lang="en-US" noProof="0">
                <a:latin typeface="Segoe UI"/>
                <a:cs typeface="Segoe UI"/>
              </a:rPr>
              <a:t> – Custom route table in Azure that forces traffic through a specific path, typically through a firewall.</a:t>
            </a:r>
          </a:p>
          <a:p>
            <a:pPr>
              <a:buNone/>
            </a:pPr>
            <a:r>
              <a:rPr lang="en-US" b="1" noProof="0">
                <a:latin typeface="Segoe UI"/>
                <a:cs typeface="Segoe UI"/>
              </a:rPr>
              <a:t>VRF (Virtual Routing and Forwarding)</a:t>
            </a:r>
            <a:r>
              <a:rPr lang="en-US" noProof="0">
                <a:latin typeface="Segoe UI"/>
                <a:cs typeface="Segoe UI"/>
              </a:rPr>
              <a:t> – Logical routing table segmentation for traffic isolation across multiple tenants or environments.</a:t>
            </a:r>
          </a:p>
        </p:txBody>
      </p:sp>
    </p:spTree>
    <p:extLst>
      <p:ext uri="{BB962C8B-B14F-4D97-AF65-F5344CB8AC3E}">
        <p14:creationId xmlns:p14="http://schemas.microsoft.com/office/powerpoint/2010/main" val="4203522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7691E-B995-B9B4-0529-D2132D697E4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3EE7DED-CD61-648B-4CD0-DB34E85D2DDE}"/>
              </a:ext>
            </a:extLst>
          </p:cNvPr>
          <p:cNvSpPr txBox="1"/>
          <p:nvPr/>
        </p:nvSpPr>
        <p:spPr>
          <a:xfrm>
            <a:off x="147735" y="292112"/>
            <a:ext cx="11896530" cy="2308324"/>
          </a:xfrm>
          <a:prstGeom prst="rect">
            <a:avLst/>
          </a:prstGeom>
          <a:noFill/>
        </p:spPr>
        <p:txBody>
          <a:bodyPr wrap="square" lIns="91440" tIns="45720" rIns="91440" bIns="45720" anchor="t">
            <a:spAutoFit/>
          </a:bodyPr>
          <a:lstStyle/>
          <a:p>
            <a:pPr>
              <a:buNone/>
            </a:pPr>
            <a:r>
              <a:rPr lang="en-US" b="1" noProof="0">
                <a:latin typeface="Segoe UI"/>
                <a:cs typeface="Segoe UI"/>
              </a:rPr>
              <a:t>Zero Trust</a:t>
            </a:r>
            <a:r>
              <a:rPr lang="en-US" noProof="0">
                <a:latin typeface="Segoe UI"/>
                <a:cs typeface="Segoe UI"/>
              </a:rPr>
              <a:t> – Security model that assumes no implicit trust; all traffic must be verified, inspected, and explicitly allowed.</a:t>
            </a:r>
          </a:p>
          <a:p>
            <a:pPr>
              <a:buNone/>
            </a:pPr>
            <a:r>
              <a:rPr lang="en-US" b="1" noProof="0">
                <a:latin typeface="Segoe UI"/>
                <a:cs typeface="Segoe UI"/>
              </a:rPr>
              <a:t>TLS 1.3</a:t>
            </a:r>
            <a:r>
              <a:rPr lang="en-US" noProof="0">
                <a:latin typeface="Segoe UI"/>
                <a:cs typeface="Segoe UI"/>
              </a:rPr>
              <a:t> – Latest version of Transport Layer Security, ensuring data encryption in transit.</a:t>
            </a:r>
          </a:p>
          <a:p>
            <a:pPr>
              <a:buNone/>
            </a:pPr>
            <a:r>
              <a:rPr lang="en-US" b="1" noProof="0">
                <a:latin typeface="Segoe UI"/>
                <a:cs typeface="Segoe UI"/>
              </a:rPr>
              <a:t>Azure Key Vault</a:t>
            </a:r>
            <a:r>
              <a:rPr lang="en-US" noProof="0">
                <a:latin typeface="Segoe UI"/>
                <a:cs typeface="Segoe UI"/>
              </a:rPr>
              <a:t> – Managed service for secure storage and management of cryptographic keys and certificates.</a:t>
            </a:r>
          </a:p>
          <a:p>
            <a:pPr>
              <a:buNone/>
            </a:pPr>
            <a:r>
              <a:rPr lang="en-US" b="1" noProof="0">
                <a:latin typeface="Segoe UI"/>
                <a:cs typeface="Segoe UI"/>
              </a:rPr>
              <a:t>Observability</a:t>
            </a:r>
            <a:r>
              <a:rPr lang="en-US" noProof="0">
                <a:latin typeface="Segoe UI"/>
                <a:cs typeface="Segoe UI"/>
              </a:rPr>
              <a:t> – End-to-end monitoring strategy using metrics, logs, and traces (e.g., Prometheus, Grafana, Azure Monitor, Log Analytics).</a:t>
            </a:r>
          </a:p>
          <a:p>
            <a:r>
              <a:rPr lang="en-US" b="1" noProof="0">
                <a:latin typeface="Segoe UI"/>
                <a:ea typeface="+mn-lt"/>
                <a:cs typeface="+mn-lt"/>
              </a:rPr>
              <a:t>L2 802.1Q</a:t>
            </a:r>
            <a:r>
              <a:rPr lang="en-US" noProof="0">
                <a:latin typeface="Segoe UI"/>
                <a:ea typeface="+mn-lt"/>
                <a:cs typeface="+mn-lt"/>
              </a:rPr>
              <a:t> - Ethernet standard that adds a small “tag” so multiple isolated networks (VLANs) can share the same physical link.</a:t>
            </a:r>
            <a:endParaRPr lang="en-US" noProof="0">
              <a:latin typeface="Graphik"/>
            </a:endParaRPr>
          </a:p>
        </p:txBody>
      </p:sp>
    </p:spTree>
    <p:extLst>
      <p:ext uri="{BB962C8B-B14F-4D97-AF65-F5344CB8AC3E}">
        <p14:creationId xmlns:p14="http://schemas.microsoft.com/office/powerpoint/2010/main" val="536225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B81EB-5EF3-477F-267F-04032CDD8366}"/>
            </a:ext>
          </a:extLst>
        </p:cNvPr>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615BB829-008A-F78F-B6C9-83A1BF4D5CA6}"/>
              </a:ext>
            </a:extLst>
          </p:cNvPr>
          <p:cNvGraphicFramePr>
            <a:graphicFrameLocks noGrp="1"/>
          </p:cNvGraphicFramePr>
          <p:nvPr>
            <p:extLst>
              <p:ext uri="{D42A27DB-BD31-4B8C-83A1-F6EECF244321}">
                <p14:modId xmlns:p14="http://schemas.microsoft.com/office/powerpoint/2010/main" val="2047223169"/>
              </p:ext>
            </p:extLst>
          </p:nvPr>
        </p:nvGraphicFramePr>
        <p:xfrm>
          <a:off x="632720" y="1251572"/>
          <a:ext cx="10786967" cy="4740983"/>
        </p:xfrm>
        <a:graphic>
          <a:graphicData uri="http://schemas.openxmlformats.org/drawingml/2006/table">
            <a:tbl>
              <a:tblPr>
                <a:tableStyleId>{BC89EF96-8CEA-46FF-86C4-4CE0E7609802}</a:tableStyleId>
              </a:tblPr>
              <a:tblGrid>
                <a:gridCol w="4681800">
                  <a:extLst>
                    <a:ext uri="{9D8B030D-6E8A-4147-A177-3AD203B41FA5}">
                      <a16:colId xmlns:a16="http://schemas.microsoft.com/office/drawing/2014/main" val="4004515002"/>
                    </a:ext>
                  </a:extLst>
                </a:gridCol>
                <a:gridCol w="6105167">
                  <a:extLst>
                    <a:ext uri="{9D8B030D-6E8A-4147-A177-3AD203B41FA5}">
                      <a16:colId xmlns:a16="http://schemas.microsoft.com/office/drawing/2014/main" val="400852345"/>
                    </a:ext>
                  </a:extLst>
                </a:gridCol>
              </a:tblGrid>
              <a:tr h="624853">
                <a:tc>
                  <a:txBody>
                    <a:bodyPr/>
                    <a:lstStyle/>
                    <a:p>
                      <a:pPr>
                        <a:buNone/>
                      </a:pPr>
                      <a:r>
                        <a:rPr lang="en-US" sz="1200" b="1" noProof="0"/>
                        <a:t>Network Segmentation Strategy</a:t>
                      </a:r>
                      <a:endParaRPr lang="en-US" sz="1200" noProof="0">
                        <a:latin typeface="Segoe UI" panose="020B0502040204020203" pitchFamily="34" charset="0"/>
                        <a:cs typeface="Segoe UI" panose="020B0502040204020203" pitchFamily="34" charset="0"/>
                      </a:endParaRPr>
                    </a:p>
                  </a:txBody>
                  <a:tcPr marL="58802" marR="58802" marT="29401" marB="29401" anchor="ctr">
                    <a:solidFill>
                      <a:schemeClr val="accent1">
                        <a:lumMod val="20000"/>
                        <a:lumOff val="80000"/>
                      </a:schemeClr>
                    </a:solidFill>
                  </a:tcPr>
                </a:tc>
                <a:tc>
                  <a:txBody>
                    <a:bodyPr/>
                    <a:lstStyle/>
                    <a:p>
                      <a:pPr>
                        <a:buNone/>
                      </a:pPr>
                      <a:r>
                        <a:rPr lang="en-US" sz="1200" b="1" noProof="0"/>
                        <a:t>Implementation Details</a:t>
                      </a:r>
                      <a:endParaRPr lang="en-US" sz="1200" noProof="0">
                        <a:latin typeface="Segoe UI" panose="020B0502040204020203" pitchFamily="34" charset="0"/>
                        <a:cs typeface="Segoe UI" panose="020B0502040204020203" pitchFamily="34" charset="0"/>
                      </a:endParaRPr>
                    </a:p>
                  </a:txBody>
                  <a:tcPr marL="58802" marR="58802" marT="29401" marB="29401" anchor="ctr">
                    <a:solidFill>
                      <a:schemeClr val="accent1">
                        <a:lumMod val="20000"/>
                        <a:lumOff val="80000"/>
                      </a:schemeClr>
                    </a:solidFill>
                  </a:tcPr>
                </a:tc>
                <a:extLst>
                  <a:ext uri="{0D108BD9-81ED-4DB2-BD59-A6C34878D82A}">
                    <a16:rowId xmlns:a16="http://schemas.microsoft.com/office/drawing/2014/main" val="1841256556"/>
                  </a:ext>
                </a:extLst>
              </a:tr>
              <a:tr h="940830">
                <a:tc>
                  <a:txBody>
                    <a:bodyPr/>
                    <a:lstStyle/>
                    <a:p>
                      <a:pPr>
                        <a:buNone/>
                      </a:pPr>
                      <a:r>
                        <a:rPr lang="en-US" sz="1200" b="1" noProof="0"/>
                        <a:t>Hub-Spoke Isolation with Centralized Security</a:t>
                      </a:r>
                      <a:endParaRPr lang="en-US" sz="1200" noProof="0">
                        <a:latin typeface="Segoe UI" panose="020B0502040204020203" pitchFamily="34" charset="0"/>
                        <a:cs typeface="Segoe UI" panose="020B0502040204020203" pitchFamily="34" charset="0"/>
                      </a:endParaRPr>
                    </a:p>
                  </a:txBody>
                  <a:tcPr marL="58802" marR="58802" marT="29401" marB="29401" anchor="ctr"/>
                </a:tc>
                <a:tc>
                  <a:txBody>
                    <a:bodyPr/>
                    <a:lstStyle/>
                    <a:p>
                      <a:pPr>
                        <a:buNone/>
                      </a:pPr>
                      <a:r>
                        <a:rPr lang="en-US" sz="1200" noProof="0"/>
                        <a:t>All spoke vnets connected to hub through vnet peering with User-Defined Routes (UDRs) forcing traffic through Check Point CloudGuard VMSS firewalls for inspection, logging, and policy enforcement before reaching destinations</a:t>
                      </a:r>
                    </a:p>
                    <a:p>
                      <a:pPr>
                        <a:buNone/>
                      </a:pPr>
                      <a:endParaRPr lang="en-US" sz="1200" noProof="0">
                        <a:latin typeface="Segoe UI" panose="020B0502040204020203" pitchFamily="34" charset="0"/>
                        <a:cs typeface="Segoe UI" panose="020B0502040204020203" pitchFamily="34" charset="0"/>
                      </a:endParaRPr>
                    </a:p>
                  </a:txBody>
                  <a:tcPr marL="58802" marR="58802" marT="29401" marB="29401" anchor="ctr"/>
                </a:tc>
                <a:extLst>
                  <a:ext uri="{0D108BD9-81ED-4DB2-BD59-A6C34878D82A}">
                    <a16:rowId xmlns:a16="http://schemas.microsoft.com/office/drawing/2014/main" val="3081087637"/>
                  </a:ext>
                </a:extLst>
              </a:tr>
              <a:tr h="940830">
                <a:tc>
                  <a:txBody>
                    <a:bodyPr/>
                    <a:lstStyle/>
                    <a:p>
                      <a:pPr>
                        <a:buNone/>
                      </a:pPr>
                      <a:r>
                        <a:rPr lang="en-US" sz="1200" b="1" noProof="0"/>
                        <a:t>Zero Trust Spoke-to-Spoke Communication</a:t>
                      </a:r>
                      <a:endParaRPr lang="en-US" sz="1200" noProof="0">
                        <a:latin typeface="Segoe UI" panose="020B0502040204020203" pitchFamily="34" charset="0"/>
                        <a:cs typeface="Segoe UI" panose="020B0502040204020203" pitchFamily="34" charset="0"/>
                      </a:endParaRPr>
                    </a:p>
                  </a:txBody>
                  <a:tcPr marL="58802" marR="58802" marT="29401" marB="29401" anchor="ctr"/>
                </a:tc>
                <a:tc>
                  <a:txBody>
                    <a:bodyPr/>
                    <a:lstStyle/>
                    <a:p>
                      <a:pPr>
                        <a:buNone/>
                      </a:pPr>
                      <a:r>
                        <a:rPr lang="en-US" sz="1200" noProof="0"/>
                        <a:t>Direct spoke-to-spoke connectivity prohibited through disabled gateway route propagation and explicit firewall rules required for any inter-spoke communication, ensuring complete traffic visibility and granular access control</a:t>
                      </a:r>
                    </a:p>
                    <a:p>
                      <a:pPr>
                        <a:buNone/>
                      </a:pPr>
                      <a:endParaRPr lang="en-US" sz="1200" noProof="0">
                        <a:latin typeface="Segoe UI" panose="020B0502040204020203" pitchFamily="34" charset="0"/>
                        <a:cs typeface="Segoe UI" panose="020B0502040204020203" pitchFamily="34" charset="0"/>
                      </a:endParaRPr>
                    </a:p>
                  </a:txBody>
                  <a:tcPr marL="58802" marR="58802" marT="29401" marB="29401" anchor="ctr"/>
                </a:tc>
                <a:extLst>
                  <a:ext uri="{0D108BD9-81ED-4DB2-BD59-A6C34878D82A}">
                    <a16:rowId xmlns:a16="http://schemas.microsoft.com/office/drawing/2014/main" val="1557406283"/>
                  </a:ext>
                </a:extLst>
              </a:tr>
              <a:tr h="1117235">
                <a:tc>
                  <a:txBody>
                    <a:bodyPr/>
                    <a:lstStyle/>
                    <a:p>
                      <a:pPr>
                        <a:buNone/>
                      </a:pPr>
                      <a:r>
                        <a:rPr lang="en-US" sz="1200" b="1" noProof="0"/>
                        <a:t>Environment-Based Network Boundaries</a:t>
                      </a:r>
                      <a:endParaRPr lang="en-US" sz="1200" noProof="0">
                        <a:latin typeface="Segoe UI" panose="020B0502040204020203" pitchFamily="34" charset="0"/>
                        <a:cs typeface="Segoe UI" panose="020B0502040204020203" pitchFamily="34" charset="0"/>
                      </a:endParaRPr>
                    </a:p>
                  </a:txBody>
                  <a:tcPr marL="58802" marR="58802" marT="29401" marB="29401" anchor="ctr"/>
                </a:tc>
                <a:tc>
                  <a:txBody>
                    <a:bodyPr/>
                    <a:lstStyle/>
                    <a:p>
                      <a:pPr>
                        <a:buNone/>
                      </a:pPr>
                      <a:r>
                        <a:rPr lang="en-US" sz="1200" noProof="0"/>
                        <a:t>Production and non-production environments maintained in separate hub vnets with dedicated ExpressRoute circuits and firewall instances, preventing cross-environment traffic except through approved firewall policies with comprehensive audit logging</a:t>
                      </a:r>
                    </a:p>
                    <a:p>
                      <a:pPr>
                        <a:buNone/>
                      </a:pPr>
                      <a:endParaRPr lang="en-US" sz="1200" noProof="0">
                        <a:latin typeface="Segoe UI" panose="020B0502040204020203" pitchFamily="34" charset="0"/>
                        <a:cs typeface="Segoe UI" panose="020B0502040204020203" pitchFamily="34" charset="0"/>
                      </a:endParaRPr>
                    </a:p>
                  </a:txBody>
                  <a:tcPr marL="58802" marR="58802" marT="29401" marB="29401" anchor="ctr"/>
                </a:tc>
                <a:extLst>
                  <a:ext uri="{0D108BD9-81ED-4DB2-BD59-A6C34878D82A}">
                    <a16:rowId xmlns:a16="http://schemas.microsoft.com/office/drawing/2014/main" val="25798349"/>
                  </a:ext>
                </a:extLst>
              </a:tr>
              <a:tr h="1117235">
                <a:tc>
                  <a:txBody>
                    <a:bodyPr/>
                    <a:lstStyle/>
                    <a:p>
                      <a:pPr>
                        <a:buNone/>
                      </a:pPr>
                      <a:r>
                        <a:rPr lang="en-US" sz="1200" b="1" noProof="0"/>
                        <a:t>Private IP Enforcement and Public Access Control</a:t>
                      </a:r>
                      <a:endParaRPr lang="en-US" sz="1200" noProof="0">
                        <a:latin typeface="Segoe UI" panose="020B0502040204020203" pitchFamily="34" charset="0"/>
                        <a:cs typeface="Segoe UI" panose="020B0502040204020203" pitchFamily="34" charset="0"/>
                      </a:endParaRPr>
                    </a:p>
                  </a:txBody>
                  <a:tcPr marL="58802" marR="58802" marT="29401" marB="29401" anchor="ctr"/>
                </a:tc>
                <a:tc>
                  <a:txBody>
                    <a:bodyPr/>
                    <a:lstStyle/>
                    <a:p>
                      <a:pPr>
                        <a:buNone/>
                      </a:pPr>
                      <a:r>
                        <a:rPr lang="en-US" sz="1200" noProof="0"/>
                        <a:t>Azure Policy prohibits public IP creation on resources with all internet egress routed through hub firewalls via 0.0.0.0/0 UDR configurations, while internet ingress limited to specific application spokes through Azure Front Door with WAF integration</a:t>
                      </a:r>
                      <a:endParaRPr lang="en-US" sz="1200" noProof="0">
                        <a:latin typeface="Segoe UI" panose="020B0502040204020203" pitchFamily="34" charset="0"/>
                        <a:cs typeface="Segoe UI" panose="020B0502040204020203" pitchFamily="34" charset="0"/>
                      </a:endParaRPr>
                    </a:p>
                  </a:txBody>
                  <a:tcPr marL="58802" marR="58802" marT="29401" marB="29401" anchor="ctr"/>
                </a:tc>
                <a:extLst>
                  <a:ext uri="{0D108BD9-81ED-4DB2-BD59-A6C34878D82A}">
                    <a16:rowId xmlns:a16="http://schemas.microsoft.com/office/drawing/2014/main" val="1000386346"/>
                  </a:ext>
                </a:extLst>
              </a:tr>
            </a:tbl>
          </a:graphicData>
        </a:graphic>
      </p:graphicFrame>
      <p:sp>
        <p:nvSpPr>
          <p:cNvPr id="4" name="Title 1">
            <a:extLst>
              <a:ext uri="{FF2B5EF4-FFF2-40B4-BE49-F238E27FC236}">
                <a16:creationId xmlns:a16="http://schemas.microsoft.com/office/drawing/2014/main" id="{F3789791-7BEA-8E27-13EE-848276295BE9}"/>
              </a:ext>
            </a:extLst>
          </p:cNvPr>
          <p:cNvSpPr txBox="1">
            <a:spLocks/>
          </p:cNvSpPr>
          <p:nvPr/>
        </p:nvSpPr>
        <p:spPr>
          <a:xfrm>
            <a:off x="428400" y="365125"/>
            <a:ext cx="7964668"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panose="020B0502040204020203" pitchFamily="34" charset="0"/>
                <a:cs typeface="Segoe UI" panose="020B0502040204020203" pitchFamily="34" charset="0"/>
              </a:rPr>
              <a:t>Network Segregation Strategy</a:t>
            </a:r>
          </a:p>
        </p:txBody>
      </p:sp>
      <p:sp>
        <p:nvSpPr>
          <p:cNvPr id="5" name="Title 1">
            <a:extLst>
              <a:ext uri="{FF2B5EF4-FFF2-40B4-BE49-F238E27FC236}">
                <a16:creationId xmlns:a16="http://schemas.microsoft.com/office/drawing/2014/main" id="{2CB9FD5F-7781-B910-C1D3-FF9A10517B96}"/>
              </a:ext>
            </a:extLst>
          </p:cNvPr>
          <p:cNvSpPr txBox="1">
            <a:spLocks/>
          </p:cNvSpPr>
          <p:nvPr/>
        </p:nvSpPr>
        <p:spPr>
          <a:xfrm>
            <a:off x="335847"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2"/>
                </a:solidFill>
                <a:latin typeface="Segoe UI"/>
                <a:cs typeface="Segoe UI"/>
              </a:rPr>
              <a:t>Core Elements</a:t>
            </a:r>
          </a:p>
        </p:txBody>
      </p:sp>
    </p:spTree>
    <p:extLst>
      <p:ext uri="{BB962C8B-B14F-4D97-AF65-F5344CB8AC3E}">
        <p14:creationId xmlns:p14="http://schemas.microsoft.com/office/powerpoint/2010/main" val="2348480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F6BE594-1B97-A89C-DFCC-3285E79999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903" y="118291"/>
            <a:ext cx="2325189" cy="1352732"/>
          </a:xfrm>
          <a:prstGeom prst="rect">
            <a:avLst/>
          </a:prstGeom>
        </p:spPr>
      </p:pic>
      <p:pic>
        <p:nvPicPr>
          <p:cNvPr id="6" name="Graphic 5">
            <a:extLst>
              <a:ext uri="{FF2B5EF4-FFF2-40B4-BE49-F238E27FC236}">
                <a16:creationId xmlns:a16="http://schemas.microsoft.com/office/drawing/2014/main" id="{422E366F-7DDD-5ADC-AF3B-4134FE6EE1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1497" y="228600"/>
            <a:ext cx="2251166" cy="1123406"/>
          </a:xfrm>
          <a:prstGeom prst="rect">
            <a:avLst/>
          </a:prstGeom>
        </p:spPr>
      </p:pic>
      <p:pic>
        <p:nvPicPr>
          <p:cNvPr id="7" name="Graphic 6">
            <a:extLst>
              <a:ext uri="{FF2B5EF4-FFF2-40B4-BE49-F238E27FC236}">
                <a16:creationId xmlns:a16="http://schemas.microsoft.com/office/drawing/2014/main" id="{233689F0-BE48-A527-D578-7D466AEF7B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0431" y="117464"/>
            <a:ext cx="2246157" cy="1503226"/>
          </a:xfrm>
          <a:prstGeom prst="rect">
            <a:avLst/>
          </a:prstGeom>
        </p:spPr>
      </p:pic>
      <p:pic>
        <p:nvPicPr>
          <p:cNvPr id="2" name="Graphic 1">
            <a:extLst>
              <a:ext uri="{FF2B5EF4-FFF2-40B4-BE49-F238E27FC236}">
                <a16:creationId xmlns:a16="http://schemas.microsoft.com/office/drawing/2014/main" id="{51267BFC-D6AE-CF23-52F9-084BC14453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10500" y="340177"/>
            <a:ext cx="2530929" cy="902608"/>
          </a:xfrm>
          <a:prstGeom prst="rect">
            <a:avLst/>
          </a:prstGeom>
        </p:spPr>
      </p:pic>
      <p:pic>
        <p:nvPicPr>
          <p:cNvPr id="3" name="Graphic 2">
            <a:extLst>
              <a:ext uri="{FF2B5EF4-FFF2-40B4-BE49-F238E27FC236}">
                <a16:creationId xmlns:a16="http://schemas.microsoft.com/office/drawing/2014/main" id="{76F295E8-BE20-0E83-B329-88005DD0E0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2643" y="2154463"/>
            <a:ext cx="2517322" cy="1102179"/>
          </a:xfrm>
          <a:prstGeom prst="rect">
            <a:avLst/>
          </a:prstGeom>
        </p:spPr>
      </p:pic>
      <p:pic>
        <p:nvPicPr>
          <p:cNvPr id="4" name="Graphic 3">
            <a:extLst>
              <a:ext uri="{FF2B5EF4-FFF2-40B4-BE49-F238E27FC236}">
                <a16:creationId xmlns:a16="http://schemas.microsoft.com/office/drawing/2014/main" id="{97C9BD80-8C49-2F09-6A85-EC65E15DF3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45642" y="2217963"/>
            <a:ext cx="2422072" cy="1614715"/>
          </a:xfrm>
          <a:prstGeom prst="rect">
            <a:avLst/>
          </a:prstGeom>
        </p:spPr>
      </p:pic>
    </p:spTree>
    <p:extLst>
      <p:ext uri="{BB962C8B-B14F-4D97-AF65-F5344CB8AC3E}">
        <p14:creationId xmlns:p14="http://schemas.microsoft.com/office/powerpoint/2010/main" val="3517537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2E5B-56D3-1635-F950-FD08F5D1D7DD}"/>
              </a:ext>
            </a:extLst>
          </p:cNvPr>
          <p:cNvSpPr>
            <a:spLocks noGrp="1"/>
          </p:cNvSpPr>
          <p:nvPr>
            <p:ph type="title"/>
          </p:nvPr>
        </p:nvSpPr>
        <p:spPr/>
        <p:txBody>
          <a:bodyPr/>
          <a:lstStyle/>
          <a:p>
            <a:r>
              <a:rPr lang="en-US" noProof="0">
                <a:latin typeface="Segoe UI"/>
                <a:cs typeface="Segoe UI"/>
              </a:rPr>
              <a:t>NVA Strategy</a:t>
            </a:r>
          </a:p>
        </p:txBody>
      </p:sp>
      <p:sp>
        <p:nvSpPr>
          <p:cNvPr id="3" name="Text Placeholder 2">
            <a:extLst>
              <a:ext uri="{FF2B5EF4-FFF2-40B4-BE49-F238E27FC236}">
                <a16:creationId xmlns:a16="http://schemas.microsoft.com/office/drawing/2014/main" id="{E6069941-F109-D6A7-2660-077CE9CD259F}"/>
              </a:ext>
            </a:extLst>
          </p:cNvPr>
          <p:cNvSpPr>
            <a:spLocks noGrp="1"/>
          </p:cNvSpPr>
          <p:nvPr>
            <p:ph type="body" sz="quarter" idx="13"/>
          </p:nvPr>
        </p:nvSpPr>
        <p:spPr>
          <a:xfrm>
            <a:off x="344488" y="1014566"/>
            <a:ext cx="3860588" cy="4294187"/>
          </a:xfrm>
        </p:spPr>
        <p:txBody>
          <a:bodyPr vert="horz" lIns="0" tIns="0" rIns="0" bIns="0" rtlCol="0" anchor="t">
            <a:noAutofit/>
          </a:bodyPr>
          <a:lstStyle/>
          <a:p>
            <a:pPr marL="0" indent="0">
              <a:buNone/>
            </a:pPr>
            <a:endParaRPr lang="en-US" noProof="0">
              <a:latin typeface="Segoe UI"/>
              <a:cs typeface="Segoe UI"/>
            </a:endParaRPr>
          </a:p>
          <a:p>
            <a:pPr marL="0" indent="0">
              <a:buNone/>
            </a:pPr>
            <a:r>
              <a:rPr lang="en-US" sz="1800" b="1" noProof="0">
                <a:latin typeface="Segoe UI"/>
                <a:cs typeface="Segoe UI"/>
              </a:rPr>
              <a:t>Checkpoint (</a:t>
            </a:r>
            <a:r>
              <a:rPr lang="en-US" sz="1800" noProof="0" err="1">
                <a:latin typeface="Segoe UI"/>
                <a:cs typeface="Segoe UI"/>
              </a:rPr>
              <a:t>GAiA</a:t>
            </a:r>
            <a:r>
              <a:rPr lang="en-US" sz="1800" noProof="0">
                <a:latin typeface="Segoe UI"/>
                <a:cs typeface="Segoe UI"/>
              </a:rPr>
              <a:t>)</a:t>
            </a:r>
            <a:r>
              <a:rPr lang="en-US" sz="1800" b="1" noProof="0">
                <a:latin typeface="Segoe UI"/>
                <a:cs typeface="Segoe UI"/>
              </a:rPr>
              <a:t> NVA VMSS</a:t>
            </a:r>
          </a:p>
          <a:p>
            <a:pPr>
              <a:buFont typeface="Graphik"/>
              <a:buChar char="•"/>
            </a:pPr>
            <a:endParaRPr lang="en-US" sz="1400" noProof="0">
              <a:latin typeface="Segoe UI"/>
              <a:cs typeface="Segoe UI"/>
            </a:endParaRPr>
          </a:p>
          <a:p>
            <a:pPr>
              <a:buFont typeface="Graphik"/>
              <a:buChar char="•"/>
            </a:pPr>
            <a:r>
              <a:rPr lang="en-US" sz="1400" noProof="0">
                <a:latin typeface="Segoe UI"/>
                <a:cs typeface="Segoe UI"/>
              </a:rPr>
              <a:t>PBR</a:t>
            </a:r>
            <a:endParaRPr lang="en-US" noProof="0"/>
          </a:p>
          <a:p>
            <a:pPr marL="0" indent="0">
              <a:buNone/>
            </a:pPr>
            <a:endParaRPr lang="en-US" sz="1800" b="1" noProof="0">
              <a:latin typeface="Segoe UI"/>
              <a:cs typeface="Segoe UI"/>
            </a:endParaRPr>
          </a:p>
          <a:p>
            <a:pPr marL="0" indent="0">
              <a:buNone/>
            </a:pPr>
            <a:endParaRPr lang="en-US" sz="1800" b="1" noProof="0">
              <a:latin typeface="Segoe UI"/>
              <a:cs typeface="Segoe UI"/>
            </a:endParaRPr>
          </a:p>
          <a:p>
            <a:pPr marL="0" indent="0">
              <a:buNone/>
            </a:pPr>
            <a:endParaRPr lang="en-US" b="1" noProof="0">
              <a:latin typeface="Segoe UI"/>
              <a:cs typeface="Segoe UI"/>
            </a:endParaRPr>
          </a:p>
        </p:txBody>
      </p:sp>
      <p:sp>
        <p:nvSpPr>
          <p:cNvPr id="4" name="Text Placeholder 3">
            <a:extLst>
              <a:ext uri="{FF2B5EF4-FFF2-40B4-BE49-F238E27FC236}">
                <a16:creationId xmlns:a16="http://schemas.microsoft.com/office/drawing/2014/main" id="{EF332A50-8305-C8D9-F251-7722CCE2B581}"/>
              </a:ext>
            </a:extLst>
          </p:cNvPr>
          <p:cNvSpPr>
            <a:spLocks noGrp="1"/>
          </p:cNvSpPr>
          <p:nvPr>
            <p:ph type="body" sz="quarter" idx="14"/>
          </p:nvPr>
        </p:nvSpPr>
        <p:spPr/>
        <p:txBody>
          <a:bodyPr vert="horz" lIns="0" tIns="0" rIns="0" bIns="0" rtlCol="0" anchor="t">
            <a:noAutofit/>
          </a:bodyPr>
          <a:lstStyle/>
          <a:p>
            <a:pPr marL="0" indent="0">
              <a:buNone/>
            </a:pPr>
            <a:r>
              <a:rPr lang="en-US" sz="1800" noProof="0">
                <a:solidFill>
                  <a:schemeClr val="tx1"/>
                </a:solidFill>
                <a:latin typeface="Segoe UI"/>
                <a:cs typeface="Segoe UI"/>
              </a:rPr>
              <a:t>Design Recommendations</a:t>
            </a:r>
            <a:endParaRPr lang="en-US" sz="1800" noProof="0">
              <a:solidFill>
                <a:schemeClr val="tx1"/>
              </a:solidFill>
            </a:endParaRPr>
          </a:p>
        </p:txBody>
      </p:sp>
      <p:sp>
        <p:nvSpPr>
          <p:cNvPr id="6" name="Text Placeholder 2">
            <a:extLst>
              <a:ext uri="{FF2B5EF4-FFF2-40B4-BE49-F238E27FC236}">
                <a16:creationId xmlns:a16="http://schemas.microsoft.com/office/drawing/2014/main" id="{B11C6550-F0E1-D806-74AF-FB9DD145E150}"/>
              </a:ext>
            </a:extLst>
          </p:cNvPr>
          <p:cNvSpPr txBox="1">
            <a:spLocks/>
          </p:cNvSpPr>
          <p:nvPr/>
        </p:nvSpPr>
        <p:spPr>
          <a:xfrm>
            <a:off x="6314214" y="1014566"/>
            <a:ext cx="3860588" cy="4294187"/>
          </a:xfrm>
          <a:prstGeom prst="rect">
            <a:avLst/>
          </a:prstGeom>
        </p:spPr>
        <p:txBody>
          <a:bodyPr vert="horz" lIns="0" tIns="0" rIns="0" bIns="0" rtlCol="0" anchor="t">
            <a:no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lang="en-US" sz="2000" b="0" kern="1200" dirty="0" smtClean="0">
                <a:solidFill>
                  <a:schemeClr val="tx1"/>
                </a:solidFill>
                <a:latin typeface="Graphik" panose="020B0503030202060203" pitchFamily="34" charset="0"/>
                <a:ea typeface="+mn-ea"/>
                <a:cs typeface="+mn-cs"/>
              </a:defRPr>
            </a:lvl1pPr>
            <a:lvl2pPr marL="182875" indent="-228600" algn="l" defTabSz="228600" rtl="0" eaLnBrk="1" latinLnBrk="0" hangingPunct="1">
              <a:lnSpc>
                <a:spcPct val="100000"/>
              </a:lnSpc>
              <a:spcBef>
                <a:spcPts val="0"/>
              </a:spcBef>
              <a:spcAft>
                <a:spcPts val="600"/>
              </a:spcAft>
              <a:buClrTx/>
              <a:buFont typeface="Graphik" panose="020B0503030202060203" pitchFamily="34" charset="0"/>
              <a:buChar char="–"/>
              <a:defRPr lang="en-US" sz="2000" kern="1200" dirty="0" smtClean="0">
                <a:solidFill>
                  <a:schemeClr val="tx1"/>
                </a:solidFill>
                <a:latin typeface="Graphik" panose="020B0503030202060203" pitchFamily="34" charset="0"/>
                <a:ea typeface="+mn-ea"/>
                <a:cs typeface="+mn-cs"/>
              </a:defRPr>
            </a:lvl2pPr>
            <a:lvl3pPr marL="365751" indent="-228600" algn="l" defTabSz="228600" rtl="0" eaLnBrk="1" latinLnBrk="0" hangingPunct="1">
              <a:lnSpc>
                <a:spcPct val="100000"/>
              </a:lnSpc>
              <a:spcBef>
                <a:spcPts val="0"/>
              </a:spcBef>
              <a:spcAft>
                <a:spcPts val="600"/>
              </a:spcAft>
              <a:buFont typeface="Graphik" panose="020B0604020202020204" pitchFamily="34" charset="0"/>
              <a:buChar char="•"/>
              <a:defRPr lang="en-US" sz="2000" kern="1200" dirty="0" smtClean="0">
                <a:solidFill>
                  <a:schemeClr val="tx1"/>
                </a:solidFill>
                <a:latin typeface="Graphik" panose="020B0503030202060203" pitchFamily="34" charset="0"/>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lang="en-US" sz="1800" kern="1200" dirty="0" smtClean="0">
                <a:solidFill>
                  <a:schemeClr val="tx1"/>
                </a:solidFill>
                <a:latin typeface="Graphik" panose="020B0503030202060203" pitchFamily="34" charset="0"/>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lang="en-US" sz="1800" kern="1200" dirty="0">
                <a:solidFill>
                  <a:schemeClr val="tx1"/>
                </a:solidFill>
                <a:latin typeface="Graphik" panose="020B0503030202060203" pitchFamily="34" charset="0"/>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Font typeface="Graphik" panose="020B0604020202020204" pitchFamily="34" charset="0"/>
              <a:buNone/>
            </a:pPr>
            <a:endParaRPr lang="en-US" noProof="0">
              <a:latin typeface="Segoe UI"/>
              <a:cs typeface="Segoe UI"/>
            </a:endParaRPr>
          </a:p>
          <a:p>
            <a:pPr marL="0" indent="0">
              <a:buNone/>
            </a:pPr>
            <a:r>
              <a:rPr lang="en-US" sz="1800" b="1" noProof="0">
                <a:latin typeface="Segoe UI"/>
                <a:cs typeface="Segoe UI"/>
              </a:rPr>
              <a:t>FortiGate (</a:t>
            </a:r>
            <a:r>
              <a:rPr lang="en-US" sz="1800" noProof="0">
                <a:latin typeface="Segoe UI"/>
                <a:cs typeface="Segoe UI"/>
              </a:rPr>
              <a:t>Zeb)</a:t>
            </a:r>
            <a:r>
              <a:rPr lang="en-US" sz="1800" b="1" noProof="0">
                <a:latin typeface="Segoe UI"/>
                <a:cs typeface="Segoe UI"/>
              </a:rPr>
              <a:t> NVA VMSS</a:t>
            </a:r>
          </a:p>
          <a:p>
            <a:pPr marL="0" indent="0">
              <a:buNone/>
            </a:pPr>
            <a:endParaRPr lang="en-US" sz="1800" b="1" noProof="0">
              <a:latin typeface="Segoe UI"/>
              <a:cs typeface="Segoe UI"/>
            </a:endParaRPr>
          </a:p>
          <a:p>
            <a:r>
              <a:rPr lang="en-US" sz="1400" noProof="0">
                <a:latin typeface="Segoe UI"/>
                <a:cs typeface="Segoe UI"/>
              </a:rPr>
              <a:t>Tight integration with Cisco SD-WAN solutions'</a:t>
            </a:r>
          </a:p>
          <a:p>
            <a:r>
              <a:rPr lang="en-US" sz="1400" noProof="0">
                <a:latin typeface="Segoe UI"/>
                <a:cs typeface="Segoe UI"/>
              </a:rPr>
              <a:t>Virtual security processing unit (</a:t>
            </a:r>
            <a:r>
              <a:rPr lang="en-US" sz="1400" noProof="0" err="1">
                <a:latin typeface="Segoe UI"/>
                <a:cs typeface="Segoe UI"/>
              </a:rPr>
              <a:t>vSPU</a:t>
            </a:r>
            <a:r>
              <a:rPr lang="en-US" sz="1400" noProof="0">
                <a:latin typeface="Segoe UI"/>
                <a:cs typeface="Segoe UI"/>
              </a:rPr>
              <a:t>)</a:t>
            </a:r>
          </a:p>
          <a:p>
            <a:r>
              <a:rPr lang="en-US" sz="1400" noProof="0">
                <a:latin typeface="Segoe UI"/>
                <a:cs typeface="Segoe UI"/>
              </a:rPr>
              <a:t>PBR</a:t>
            </a:r>
          </a:p>
          <a:p>
            <a:pPr marL="0" indent="0">
              <a:buNone/>
            </a:pPr>
            <a:endParaRPr lang="en-US" b="1" noProof="0">
              <a:latin typeface="Segoe UI"/>
              <a:cs typeface="Segoe UI"/>
            </a:endParaRPr>
          </a:p>
        </p:txBody>
      </p:sp>
    </p:spTree>
    <p:extLst>
      <p:ext uri="{BB962C8B-B14F-4D97-AF65-F5344CB8AC3E}">
        <p14:creationId xmlns:p14="http://schemas.microsoft.com/office/powerpoint/2010/main" val="4114507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2A3B4-AD63-BD37-B604-201CF41BB7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B35C5F-D55B-7F80-DE0D-5F209FB12FBE}"/>
              </a:ext>
            </a:extLst>
          </p:cNvPr>
          <p:cNvSpPr>
            <a:spLocks noGrp="1"/>
          </p:cNvSpPr>
          <p:nvPr>
            <p:ph sz="quarter" idx="10"/>
          </p:nvPr>
        </p:nvSpPr>
        <p:spPr/>
        <p:txBody>
          <a:bodyPr vert="horz" lIns="0" tIns="0" rIns="0" bIns="0" rtlCol="0" anchor="t">
            <a:noAutofit/>
          </a:bodyPr>
          <a:lstStyle/>
          <a:p>
            <a:pPr>
              <a:spcAft>
                <a:spcPts val="1800"/>
              </a:spcAft>
            </a:pPr>
            <a:r>
              <a:rPr lang="en-US" sz="1800" noProof="0">
                <a:latin typeface="Segoe UI"/>
                <a:cs typeface="Segoe UI"/>
              </a:rPr>
              <a:t>Prioritizing security from the ground up, no "isolated pockets" of networking without central security.</a:t>
            </a:r>
          </a:p>
          <a:p>
            <a:pPr>
              <a:spcAft>
                <a:spcPts val="1800"/>
              </a:spcAft>
            </a:pPr>
            <a:r>
              <a:rPr lang="en-US" sz="1800" noProof="0">
                <a:latin typeface="Segoe UI"/>
                <a:cs typeface="Segoe UI"/>
              </a:rPr>
              <a:t>Hub NVA (Network Virtual Appliance) firewalls act as the route engine, managing traffic flow and inspection for all intra-Azure and hybrid network traffic</a:t>
            </a:r>
          </a:p>
          <a:p>
            <a:pPr>
              <a:spcAft>
                <a:spcPts val="1800"/>
              </a:spcAft>
            </a:pPr>
            <a:r>
              <a:rPr lang="en-US" sz="1800" noProof="0">
                <a:latin typeface="Segoe UI"/>
                <a:cs typeface="Segoe UI"/>
              </a:rPr>
              <a:t>FXF Azure environment will be a "greenfield" deployment</a:t>
            </a:r>
          </a:p>
          <a:p>
            <a:pPr>
              <a:spcAft>
                <a:spcPts val="1800"/>
              </a:spcAft>
            </a:pPr>
            <a:r>
              <a:rPr lang="en-US" sz="1800" noProof="0">
                <a:latin typeface="Segoe UI"/>
                <a:cs typeface="Segoe UI"/>
              </a:rPr>
              <a:t>FXF Azure cloud will be integrated with on-prem network consisting of a shared MPLS (Multiprotocol Label Switching) and SD-WAN (Software-Defined Wide Area Network) environment that connects all their physical locations back to their data centers.</a:t>
            </a:r>
          </a:p>
        </p:txBody>
      </p:sp>
      <p:sp>
        <p:nvSpPr>
          <p:cNvPr id="4" name="Title 1">
            <a:extLst>
              <a:ext uri="{FF2B5EF4-FFF2-40B4-BE49-F238E27FC236}">
                <a16:creationId xmlns:a16="http://schemas.microsoft.com/office/drawing/2014/main" id="{C04204AF-0FC0-D4C9-387D-A8BE9DA290EC}"/>
              </a:ext>
            </a:extLst>
          </p:cNvPr>
          <p:cNvSpPr txBox="1">
            <a:spLocks/>
          </p:cNvSpPr>
          <p:nvPr/>
        </p:nvSpPr>
        <p:spPr>
          <a:xfrm>
            <a:off x="428400" y="365125"/>
            <a:ext cx="6723580"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a:cs typeface="Segoe UI"/>
              </a:rPr>
              <a:t>Assumptions</a:t>
            </a:r>
          </a:p>
        </p:txBody>
      </p:sp>
    </p:spTree>
    <p:extLst>
      <p:ext uri="{BB962C8B-B14F-4D97-AF65-F5344CB8AC3E}">
        <p14:creationId xmlns:p14="http://schemas.microsoft.com/office/powerpoint/2010/main" val="159366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BED80-E86A-183A-A33E-D5B25C0224E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8B22296-AD0E-AA0A-2537-6CBAA345A204}"/>
              </a:ext>
            </a:extLst>
          </p:cNvPr>
          <p:cNvSpPr>
            <a:spLocks noGrp="1"/>
          </p:cNvSpPr>
          <p:nvPr>
            <p:ph sz="quarter" idx="10"/>
          </p:nvPr>
        </p:nvSpPr>
        <p:spPr>
          <a:xfrm>
            <a:off x="337458" y="1232102"/>
            <a:ext cx="6904638" cy="904721"/>
          </a:xfrm>
        </p:spPr>
        <p:txBody>
          <a:bodyPr vert="horz" lIns="0" tIns="0" rIns="0" bIns="0" rtlCol="0" anchor="t">
            <a:noAutofit/>
          </a:bodyPr>
          <a:lstStyle/>
          <a:p>
            <a:pPr>
              <a:spcAft>
                <a:spcPts val="1200"/>
              </a:spcAft>
              <a:buFont typeface="Arial" panose="020B0604020202020204" pitchFamily="34" charset="0"/>
              <a:buChar char="•"/>
            </a:pPr>
            <a:r>
              <a:rPr lang="en-US" sz="1400" b="1" noProof="0">
                <a:solidFill>
                  <a:srgbClr val="7030A0"/>
                </a:solidFill>
                <a:latin typeface="Segoe UI"/>
                <a:cs typeface="Segoe UI"/>
              </a:rPr>
              <a:t>Traditional Hub-Spoke </a:t>
            </a:r>
            <a:r>
              <a:rPr lang="en-US" sz="1400" noProof="0">
                <a:solidFill>
                  <a:srgbClr val="7030A0"/>
                </a:solidFill>
                <a:latin typeface="Segoe UI"/>
                <a:cs typeface="Segoe UI"/>
              </a:rPr>
              <a:t>(</a:t>
            </a:r>
            <a:r>
              <a:rPr lang="en-US" sz="1400" b="1">
                <a:solidFill>
                  <a:srgbClr val="7030A0"/>
                </a:solidFill>
                <a:latin typeface="Segoe UI"/>
                <a:cs typeface="Segoe UI"/>
              </a:rPr>
              <a:t>R</a:t>
            </a:r>
            <a:r>
              <a:rPr lang="en-US" sz="1400" b="1" noProof="0">
                <a:solidFill>
                  <a:srgbClr val="7030A0"/>
                </a:solidFill>
                <a:latin typeface="Segoe UI"/>
                <a:cs typeface="Segoe UI"/>
              </a:rPr>
              <a:t>ecommendation</a:t>
            </a:r>
            <a:r>
              <a:rPr lang="en-US" sz="1400" noProof="0">
                <a:solidFill>
                  <a:srgbClr val="7030A0"/>
                </a:solidFill>
                <a:latin typeface="Segoe UI"/>
                <a:cs typeface="Segoe UI"/>
              </a:rPr>
              <a:t>)</a:t>
            </a:r>
            <a:br>
              <a:rPr lang="en-US" sz="1400" noProof="0">
                <a:latin typeface="Segoe UI"/>
                <a:cs typeface="Segoe UI"/>
              </a:rPr>
            </a:br>
            <a:r>
              <a:rPr lang="en-US" sz="1400" noProof="0">
                <a:latin typeface="Segoe UI"/>
                <a:cs typeface="Segoe UI"/>
              </a:rPr>
              <a:t>Unmanaged topology with complete control and proven security patterns</a:t>
            </a:r>
          </a:p>
          <a:p>
            <a:pPr>
              <a:spcAft>
                <a:spcPts val="1200"/>
              </a:spcAft>
              <a:buFont typeface="Arial" panose="020B0604020202020204" pitchFamily="34" charset="0"/>
              <a:buChar char="•"/>
            </a:pPr>
            <a:r>
              <a:rPr lang="en-US" sz="1400" b="1" noProof="0">
                <a:solidFill>
                  <a:srgbClr val="7030A0"/>
                </a:solidFill>
                <a:latin typeface="Segoe UI"/>
                <a:cs typeface="Segoe UI"/>
              </a:rPr>
              <a:t>Azure </a:t>
            </a:r>
            <a:r>
              <a:rPr lang="en-US" sz="1400" b="1" noProof="0" err="1">
                <a:solidFill>
                  <a:srgbClr val="7030A0"/>
                </a:solidFill>
                <a:latin typeface="Segoe UI"/>
                <a:cs typeface="Segoe UI"/>
              </a:rPr>
              <a:t>vWAN</a:t>
            </a:r>
            <a:r>
              <a:rPr lang="en-US" sz="1400" noProof="0">
                <a:latin typeface="Segoe UI"/>
                <a:cs typeface="Segoe UI"/>
              </a:rPr>
              <a:t>: Managed service with built-in routing, but less granular control</a:t>
            </a:r>
          </a:p>
          <a:p>
            <a:pPr>
              <a:spcAft>
                <a:spcPts val="1200"/>
              </a:spcAft>
            </a:pPr>
            <a:endParaRPr lang="en-US" sz="1400">
              <a:ea typeface="+mn-lt"/>
              <a:cs typeface="+mn-lt"/>
            </a:endParaRPr>
          </a:p>
          <a:p>
            <a:pPr>
              <a:spcAft>
                <a:spcPts val="1200"/>
              </a:spcAft>
            </a:pPr>
            <a:endParaRPr lang="en-US" sz="1400">
              <a:ea typeface="+mn-lt"/>
              <a:cs typeface="+mn-lt"/>
            </a:endParaRPr>
          </a:p>
          <a:p>
            <a:pPr>
              <a:spcAft>
                <a:spcPts val="1200"/>
              </a:spcAft>
            </a:pPr>
            <a:endParaRPr lang="en-US" sz="1400">
              <a:ea typeface="+mn-lt"/>
              <a:cs typeface="+mn-lt"/>
            </a:endParaRPr>
          </a:p>
          <a:p>
            <a:pPr>
              <a:spcAft>
                <a:spcPts val="1200"/>
              </a:spcAft>
            </a:pPr>
            <a:endParaRPr lang="en-US" sz="1400">
              <a:ea typeface="+mn-lt"/>
              <a:cs typeface="+mn-lt"/>
            </a:endParaRPr>
          </a:p>
          <a:p>
            <a:pPr>
              <a:spcAft>
                <a:spcPts val="1200"/>
              </a:spcAft>
            </a:pPr>
            <a:endParaRPr lang="en-US" sz="1400">
              <a:ea typeface="+mn-lt"/>
              <a:cs typeface="+mn-lt"/>
            </a:endParaRPr>
          </a:p>
          <a:p>
            <a:pPr>
              <a:spcAft>
                <a:spcPts val="1200"/>
              </a:spcAft>
            </a:pPr>
            <a:endParaRPr lang="en-US" sz="1400">
              <a:ea typeface="+mn-lt"/>
              <a:cs typeface="+mn-lt"/>
            </a:endParaRPr>
          </a:p>
          <a:p>
            <a:pPr>
              <a:spcAft>
                <a:spcPts val="1200"/>
              </a:spcAft>
            </a:pPr>
            <a:endParaRPr lang="en-US" sz="1400">
              <a:ea typeface="+mn-lt"/>
              <a:cs typeface="+mn-lt"/>
            </a:endParaRPr>
          </a:p>
          <a:p>
            <a:pPr>
              <a:spcAft>
                <a:spcPts val="1200"/>
              </a:spcAft>
            </a:pPr>
            <a:r>
              <a:rPr lang="en-US" sz="1400">
                <a:latin typeface="Segoe UI"/>
                <a:ea typeface="+mn-lt"/>
                <a:cs typeface="+mn-lt"/>
              </a:rPr>
              <a:t>Traditional hub and spoke provides control over User Defined Routes (UDRs) and Network Virtual Appliances (NVAs)</a:t>
            </a:r>
            <a:endParaRPr lang="en-US" sz="1400">
              <a:latin typeface="Segoe UI"/>
              <a:cs typeface="Segoe UI"/>
            </a:endParaRPr>
          </a:p>
          <a:p>
            <a:pPr>
              <a:spcAft>
                <a:spcPts val="1200"/>
              </a:spcAft>
            </a:pPr>
            <a:r>
              <a:rPr lang="en-US" sz="1400">
                <a:latin typeface="Segoe UI"/>
                <a:cs typeface="Segoe UI"/>
              </a:rPr>
              <a:t>Limited integration of solutions like Zscaler, Check Point using Azure Virtual WAN (</a:t>
            </a:r>
            <a:r>
              <a:rPr lang="en-US" sz="1400" err="1">
                <a:latin typeface="Segoe UI"/>
                <a:cs typeface="Segoe UI"/>
              </a:rPr>
              <a:t>vWAN</a:t>
            </a:r>
            <a:r>
              <a:rPr lang="en-US" sz="1400">
                <a:latin typeface="Segoe UI"/>
                <a:cs typeface="Segoe UI"/>
              </a:rPr>
              <a:t>) routing intent feature. </a:t>
            </a:r>
          </a:p>
          <a:p>
            <a:pPr>
              <a:spcAft>
                <a:spcPts val="1200"/>
              </a:spcAft>
            </a:pPr>
            <a:r>
              <a:rPr lang="en-US" sz="1400">
                <a:latin typeface="Segoe UI"/>
                <a:ea typeface="+mn-lt"/>
                <a:cs typeface="+mn-lt"/>
              </a:rPr>
              <a:t>Reduces operational risk by keeping network architecture decisions in-house</a:t>
            </a:r>
            <a:endParaRPr lang="en-US" sz="1400">
              <a:latin typeface="Segoe UI"/>
              <a:cs typeface="Segoe UI"/>
            </a:endParaRPr>
          </a:p>
          <a:p>
            <a:pPr>
              <a:spcAft>
                <a:spcPts val="1200"/>
              </a:spcAft>
              <a:buFont typeface="Graphik" panose="020B0604020202020204" pitchFamily="34" charset="0"/>
              <a:buChar char="•"/>
            </a:pPr>
            <a:endParaRPr lang="en-US" sz="1400">
              <a:latin typeface="Segoe UI"/>
              <a:cs typeface="Segoe UI"/>
            </a:endParaRPr>
          </a:p>
          <a:p>
            <a:pPr>
              <a:spcAft>
                <a:spcPts val="1200"/>
              </a:spcAft>
              <a:buFont typeface="Graphik" panose="020B0604020202020204" pitchFamily="34" charset="0"/>
              <a:buChar char="•"/>
            </a:pPr>
            <a:endParaRPr lang="en-US" sz="1400">
              <a:latin typeface="Segoe UI"/>
              <a:cs typeface="Segoe UI"/>
            </a:endParaRPr>
          </a:p>
          <a:p>
            <a:pPr>
              <a:spcAft>
                <a:spcPts val="1200"/>
              </a:spcAft>
              <a:buFont typeface="Arial" panose="020B0604020202020204" pitchFamily="34" charset="0"/>
              <a:buChar char="•"/>
            </a:pPr>
            <a:endParaRPr lang="en-US" sz="1400">
              <a:latin typeface="Segoe UI"/>
              <a:cs typeface="Segoe UI"/>
            </a:endParaRPr>
          </a:p>
          <a:p>
            <a:pPr>
              <a:spcAft>
                <a:spcPts val="1200"/>
              </a:spcAft>
              <a:buFont typeface="Arial" panose="020B0604020202020204" pitchFamily="34" charset="0"/>
              <a:buChar char="•"/>
            </a:pPr>
            <a:endParaRPr lang="en-US" sz="1400">
              <a:latin typeface="Segoe UI"/>
              <a:cs typeface="Segoe UI"/>
            </a:endParaRPr>
          </a:p>
          <a:p>
            <a:pPr>
              <a:spcAft>
                <a:spcPts val="1200"/>
              </a:spcAft>
              <a:buFont typeface="Arial" panose="020B0604020202020204" pitchFamily="34" charset="0"/>
              <a:buChar char="•"/>
            </a:pPr>
            <a:endParaRPr lang="en-US" sz="1400">
              <a:latin typeface="Segoe UI"/>
              <a:cs typeface="Segoe UI"/>
            </a:endParaRPr>
          </a:p>
          <a:p>
            <a:pPr>
              <a:spcAft>
                <a:spcPts val="1200"/>
              </a:spcAft>
              <a:buFont typeface="Arial" panose="020B0604020202020204" pitchFamily="34" charset="0"/>
              <a:buChar char="•"/>
            </a:pPr>
            <a:endParaRPr lang="en-US" sz="1400">
              <a:latin typeface="Segoe UI"/>
              <a:cs typeface="Segoe UI"/>
            </a:endParaRPr>
          </a:p>
          <a:p>
            <a:pPr>
              <a:spcAft>
                <a:spcPts val="1200"/>
              </a:spcAft>
              <a:buFont typeface="Arial" panose="020B0604020202020204" pitchFamily="34" charset="0"/>
              <a:buChar char="•"/>
            </a:pPr>
            <a:endParaRPr lang="en-US" sz="1400">
              <a:latin typeface="Segoe UI"/>
              <a:cs typeface="Segoe UI"/>
            </a:endParaRPr>
          </a:p>
          <a:p>
            <a:pPr>
              <a:spcAft>
                <a:spcPts val="1200"/>
              </a:spcAft>
              <a:buFont typeface="Arial" panose="020B0604020202020204" pitchFamily="34" charset="0"/>
              <a:buChar char="•"/>
            </a:pPr>
            <a:endParaRPr lang="en-US" sz="1400">
              <a:latin typeface="Segoe UI"/>
              <a:cs typeface="Segoe UI"/>
            </a:endParaRPr>
          </a:p>
          <a:p>
            <a:pPr>
              <a:spcAft>
                <a:spcPts val="1200"/>
              </a:spcAft>
              <a:buFont typeface="Arial" panose="020B0604020202020204" pitchFamily="34" charset="0"/>
              <a:buChar char="•"/>
            </a:pPr>
            <a:endParaRPr lang="en-US" sz="1400">
              <a:latin typeface="Segoe UI"/>
              <a:cs typeface="Segoe UI"/>
            </a:endParaRPr>
          </a:p>
          <a:p>
            <a:pPr>
              <a:spcAft>
                <a:spcPts val="1200"/>
              </a:spcAft>
              <a:buFont typeface="Arial" panose="020B0604020202020204" pitchFamily="34" charset="0"/>
              <a:buChar char="•"/>
            </a:pPr>
            <a:endParaRPr lang="en-US" sz="1400">
              <a:latin typeface="Segoe UI"/>
              <a:cs typeface="Segoe UI"/>
            </a:endParaRPr>
          </a:p>
          <a:p>
            <a:pPr>
              <a:spcAft>
                <a:spcPts val="1200"/>
              </a:spcAft>
              <a:buFont typeface="Arial" panose="020B0604020202020204" pitchFamily="34" charset="0"/>
              <a:buChar char="•"/>
            </a:pPr>
            <a:endParaRPr lang="en-US" sz="1400">
              <a:latin typeface="Segoe UI"/>
              <a:cs typeface="Segoe UI"/>
            </a:endParaRPr>
          </a:p>
          <a:p>
            <a:pPr>
              <a:spcAft>
                <a:spcPts val="1200"/>
              </a:spcAft>
              <a:buFont typeface="Arial" panose="020B0604020202020204" pitchFamily="34" charset="0"/>
              <a:buChar char="•"/>
            </a:pPr>
            <a:endParaRPr lang="en-US" sz="1400">
              <a:latin typeface="Segoe UI"/>
              <a:cs typeface="Segoe UI"/>
            </a:endParaRPr>
          </a:p>
          <a:p>
            <a:pPr>
              <a:spcAft>
                <a:spcPts val="1200"/>
              </a:spcAft>
              <a:buFont typeface="Arial" panose="020B0604020202020204" pitchFamily="34" charset="0"/>
              <a:buChar char="•"/>
            </a:pPr>
            <a:endParaRPr lang="en-US" sz="1400">
              <a:latin typeface="Segoe UI"/>
              <a:cs typeface="Segoe UI"/>
            </a:endParaRPr>
          </a:p>
        </p:txBody>
      </p:sp>
      <p:sp>
        <p:nvSpPr>
          <p:cNvPr id="10" name="TextBox 9">
            <a:extLst>
              <a:ext uri="{FF2B5EF4-FFF2-40B4-BE49-F238E27FC236}">
                <a16:creationId xmlns:a16="http://schemas.microsoft.com/office/drawing/2014/main" id="{10BD4207-A641-DDD0-F7E0-51311085A5F9}"/>
              </a:ext>
            </a:extLst>
          </p:cNvPr>
          <p:cNvSpPr txBox="1"/>
          <p:nvPr/>
        </p:nvSpPr>
        <p:spPr>
          <a:xfrm>
            <a:off x="4195952" y="2137664"/>
            <a:ext cx="2479562" cy="261610"/>
          </a:xfrm>
          <a:prstGeom prst="rect">
            <a:avLst/>
          </a:prstGeom>
          <a:noFill/>
        </p:spPr>
        <p:txBody>
          <a:bodyPr wrap="square">
            <a:spAutoFit/>
          </a:bodyPr>
          <a:lstStyle/>
          <a:p>
            <a:r>
              <a:rPr lang="en-US" sz="1100" b="1" noProof="0">
                <a:latin typeface="Segoe UI"/>
                <a:cs typeface="Segoe UI"/>
              </a:rPr>
              <a:t>Traditional Hub-Spoke Diagram</a:t>
            </a:r>
          </a:p>
        </p:txBody>
      </p:sp>
      <p:sp>
        <p:nvSpPr>
          <p:cNvPr id="3" name="Title 1">
            <a:extLst>
              <a:ext uri="{FF2B5EF4-FFF2-40B4-BE49-F238E27FC236}">
                <a16:creationId xmlns:a16="http://schemas.microsoft.com/office/drawing/2014/main" id="{FAFC2D62-EF0C-0D6F-F407-1FDA714D1017}"/>
              </a:ext>
            </a:extLst>
          </p:cNvPr>
          <p:cNvSpPr txBox="1">
            <a:spLocks/>
          </p:cNvSpPr>
          <p:nvPr/>
        </p:nvSpPr>
        <p:spPr>
          <a:xfrm>
            <a:off x="428400" y="365125"/>
            <a:ext cx="6723580"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a:cs typeface="Segoe UI"/>
              </a:rPr>
              <a:t>Azure Network Topology Strategy</a:t>
            </a:r>
          </a:p>
        </p:txBody>
      </p:sp>
      <p:sp>
        <p:nvSpPr>
          <p:cNvPr id="6" name="Title 1">
            <a:extLst>
              <a:ext uri="{FF2B5EF4-FFF2-40B4-BE49-F238E27FC236}">
                <a16:creationId xmlns:a16="http://schemas.microsoft.com/office/drawing/2014/main" id="{F28F39CD-E128-8B74-99FB-1F1BF6511289}"/>
              </a:ext>
            </a:extLst>
          </p:cNvPr>
          <p:cNvSpPr txBox="1">
            <a:spLocks/>
          </p:cNvSpPr>
          <p:nvPr/>
        </p:nvSpPr>
        <p:spPr>
          <a:xfrm>
            <a:off x="335846" y="789295"/>
            <a:ext cx="6816133"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6">
                    <a:lumMod val="49000"/>
                  </a:schemeClr>
                </a:solidFill>
                <a:latin typeface="Segoe UI"/>
                <a:cs typeface="Segoe UI"/>
              </a:rPr>
              <a:t>Options: Hub-Spoke Architecture vs Azure </a:t>
            </a:r>
            <a:r>
              <a:rPr lang="en-US" sz="2000" b="0" noProof="0" err="1">
                <a:solidFill>
                  <a:schemeClr val="accent6">
                    <a:lumMod val="49000"/>
                  </a:schemeClr>
                </a:solidFill>
                <a:latin typeface="Segoe UI"/>
                <a:cs typeface="Segoe UI"/>
              </a:rPr>
              <a:t>vWAN</a:t>
            </a:r>
            <a:endParaRPr lang="en-US" sz="2000" b="0" noProof="0">
              <a:solidFill>
                <a:schemeClr val="accent6">
                  <a:lumMod val="49000"/>
                </a:schemeClr>
              </a:solidFill>
              <a:latin typeface="Segoe UI"/>
              <a:cs typeface="Segoe UI"/>
            </a:endParaRPr>
          </a:p>
        </p:txBody>
      </p:sp>
      <p:pic>
        <p:nvPicPr>
          <p:cNvPr id="2" name="Picture 1" descr="A diagram of a network&#10;&#10;AI-generated content may be incorrect.">
            <a:extLst>
              <a:ext uri="{FF2B5EF4-FFF2-40B4-BE49-F238E27FC236}">
                <a16:creationId xmlns:a16="http://schemas.microsoft.com/office/drawing/2014/main" id="{771D273F-273E-67FA-7544-EFF404B3B711}"/>
              </a:ext>
            </a:extLst>
          </p:cNvPr>
          <p:cNvPicPr>
            <a:picLocks noChangeAspect="1"/>
          </p:cNvPicPr>
          <p:nvPr/>
        </p:nvPicPr>
        <p:blipFill>
          <a:blip r:embed="rId3"/>
          <a:stretch>
            <a:fillRect/>
          </a:stretch>
        </p:blipFill>
        <p:spPr>
          <a:xfrm>
            <a:off x="1336766" y="2398533"/>
            <a:ext cx="7737566" cy="2296067"/>
          </a:xfrm>
          <a:prstGeom prst="rect">
            <a:avLst/>
          </a:prstGeom>
        </p:spPr>
      </p:pic>
    </p:spTree>
    <p:extLst>
      <p:ext uri="{BB962C8B-B14F-4D97-AF65-F5344CB8AC3E}">
        <p14:creationId xmlns:p14="http://schemas.microsoft.com/office/powerpoint/2010/main" val="3817898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47E88CBE-87D3-384B-FD5D-66F583B88B37}"/>
              </a:ext>
            </a:extLst>
          </p:cNvPr>
          <p:cNvSpPr txBox="1">
            <a:spLocks/>
          </p:cNvSpPr>
          <p:nvPr/>
        </p:nvSpPr>
        <p:spPr>
          <a:xfrm>
            <a:off x="793595" y="669552"/>
            <a:ext cx="10515600" cy="389023"/>
          </a:xfrm>
          <a:prstGeom prst="rect">
            <a:avLst/>
          </a:prstGeom>
        </p:spPr>
        <p:txBody>
          <a:bodyPr>
            <a:normAutofit fontScale="92500" lnSpcReduction="20000"/>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lgn="ctr">
              <a:buFont typeface="Graphik" panose="020B0604020202020204" pitchFamily="34" charset="0"/>
              <a:buNone/>
            </a:pPr>
            <a:endParaRPr lang="en-US" sz="2400" noProof="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EB9EA8B8-F2C0-E386-F1A2-7BA6442CCD5B}"/>
              </a:ext>
            </a:extLst>
          </p:cNvPr>
          <p:cNvSpPr txBox="1">
            <a:spLocks/>
          </p:cNvSpPr>
          <p:nvPr/>
        </p:nvSpPr>
        <p:spPr>
          <a:xfrm>
            <a:off x="2997785" y="5618625"/>
            <a:ext cx="6723580"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endParaRPr lang="en-US" sz="3200" noProof="0">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866DBE52-1C57-D403-F52D-5C9FEBD8B11A}"/>
              </a:ext>
            </a:extLst>
          </p:cNvPr>
          <p:cNvSpPr txBox="1">
            <a:spLocks/>
          </p:cNvSpPr>
          <p:nvPr/>
        </p:nvSpPr>
        <p:spPr>
          <a:xfrm>
            <a:off x="2905232" y="6042795"/>
            <a:ext cx="5459858" cy="291306"/>
          </a:xfrm>
          <a:prstGeom prst="rect">
            <a:avLst/>
          </a:prstGeom>
        </p:spPr>
        <p:txBody>
          <a:bodyPr>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endParaRPr lang="en-US" sz="2000" b="0" noProof="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C7EA9AA1-BD0B-2F8F-5B3F-B1F322C46F7E}"/>
              </a:ext>
            </a:extLst>
          </p:cNvPr>
          <p:cNvSpPr txBox="1"/>
          <p:nvPr/>
        </p:nvSpPr>
        <p:spPr>
          <a:xfrm>
            <a:off x="8831694" y="1607967"/>
            <a:ext cx="2059578" cy="15388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228600">
              <a:spcAft>
                <a:spcPts val="1200"/>
              </a:spcAft>
            </a:pPr>
            <a:r>
              <a:rPr lang="en-US" sz="1400" b="1">
                <a:latin typeface="Segoe UI"/>
                <a:cs typeface="Segoe UI"/>
              </a:rPr>
              <a:t>Central and East US 2 Environments</a:t>
            </a:r>
            <a:endParaRPr lang="en-US" sz="1400"/>
          </a:p>
          <a:p>
            <a:pPr marL="285750" indent="-285750" defTabSz="228600">
              <a:spcAft>
                <a:spcPts val="1200"/>
              </a:spcAft>
              <a:buFont typeface="Arial"/>
              <a:buChar char="•"/>
            </a:pPr>
            <a:r>
              <a:rPr lang="en-US" sz="1400" noProof="0">
                <a:latin typeface="Segoe UI"/>
                <a:cs typeface="Segoe UI"/>
              </a:rPr>
              <a:t>Production</a:t>
            </a:r>
          </a:p>
          <a:p>
            <a:pPr marL="285750" indent="-285750" defTabSz="228600">
              <a:spcAft>
                <a:spcPts val="1200"/>
              </a:spcAft>
              <a:buFont typeface="Arial"/>
              <a:buChar char="•"/>
            </a:pPr>
            <a:r>
              <a:rPr lang="en-US" sz="1400" noProof="0">
                <a:latin typeface="Segoe UI"/>
                <a:cs typeface="Segoe UI"/>
              </a:rPr>
              <a:t>Non-Production</a:t>
            </a:r>
          </a:p>
          <a:p>
            <a:pPr marL="285750" indent="-285750" defTabSz="228600">
              <a:spcAft>
                <a:spcPts val="1200"/>
              </a:spcAft>
              <a:buFont typeface="Arial"/>
              <a:buChar char="•"/>
            </a:pPr>
            <a:r>
              <a:rPr lang="en-US" sz="1400" noProof="0">
                <a:latin typeface="Segoe UI"/>
                <a:cs typeface="Segoe UI"/>
              </a:rPr>
              <a:t>Lab/Staging</a:t>
            </a:r>
          </a:p>
        </p:txBody>
      </p:sp>
      <p:sp>
        <p:nvSpPr>
          <p:cNvPr id="2" name="Title 1">
            <a:extLst>
              <a:ext uri="{FF2B5EF4-FFF2-40B4-BE49-F238E27FC236}">
                <a16:creationId xmlns:a16="http://schemas.microsoft.com/office/drawing/2014/main" id="{912B5168-35DB-EE56-3D29-10FB79F0ABCD}"/>
              </a:ext>
            </a:extLst>
          </p:cNvPr>
          <p:cNvSpPr txBox="1">
            <a:spLocks/>
          </p:cNvSpPr>
          <p:nvPr/>
        </p:nvSpPr>
        <p:spPr>
          <a:xfrm>
            <a:off x="428400" y="365125"/>
            <a:ext cx="6723580"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a:cs typeface="Segoe UI"/>
              </a:rPr>
              <a:t>Azure Network Topology Strategy</a:t>
            </a:r>
          </a:p>
        </p:txBody>
      </p:sp>
      <p:sp>
        <p:nvSpPr>
          <p:cNvPr id="6" name="Title 1">
            <a:extLst>
              <a:ext uri="{FF2B5EF4-FFF2-40B4-BE49-F238E27FC236}">
                <a16:creationId xmlns:a16="http://schemas.microsoft.com/office/drawing/2014/main" id="{D97CAE08-E1CB-BC11-3282-839DC041E8AF}"/>
              </a:ext>
            </a:extLst>
          </p:cNvPr>
          <p:cNvSpPr txBox="1">
            <a:spLocks/>
          </p:cNvSpPr>
          <p:nvPr/>
        </p:nvSpPr>
        <p:spPr>
          <a:xfrm>
            <a:off x="335846" y="789295"/>
            <a:ext cx="6816133"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6">
                    <a:lumMod val="49000"/>
                  </a:schemeClr>
                </a:solidFill>
                <a:latin typeface="Segoe UI"/>
                <a:cs typeface="Segoe UI"/>
              </a:rPr>
              <a:t>Production and Non-Production </a:t>
            </a:r>
            <a:r>
              <a:rPr lang="en-US" sz="2000" b="0">
                <a:solidFill>
                  <a:schemeClr val="accent6">
                    <a:lumMod val="49000"/>
                  </a:schemeClr>
                </a:solidFill>
                <a:latin typeface="Segoe UI"/>
                <a:cs typeface="Segoe UI"/>
              </a:rPr>
              <a:t>Environment</a:t>
            </a:r>
            <a:r>
              <a:rPr lang="en-US" sz="2000" b="0" noProof="0">
                <a:solidFill>
                  <a:schemeClr val="accent6">
                    <a:lumMod val="49000"/>
                  </a:schemeClr>
                </a:solidFill>
                <a:latin typeface="Segoe UI"/>
                <a:cs typeface="Segoe UI"/>
              </a:rPr>
              <a:t> Separation</a:t>
            </a:r>
          </a:p>
        </p:txBody>
      </p:sp>
      <p:pic>
        <p:nvPicPr>
          <p:cNvPr id="7" name="Picture 6" descr="A diagram of a diagram&#10;&#10;AI-generated content may be incorrect.">
            <a:extLst>
              <a:ext uri="{FF2B5EF4-FFF2-40B4-BE49-F238E27FC236}">
                <a16:creationId xmlns:a16="http://schemas.microsoft.com/office/drawing/2014/main" id="{E671B0D3-3140-ADC7-1730-8481EA9D8753}"/>
              </a:ext>
            </a:extLst>
          </p:cNvPr>
          <p:cNvPicPr>
            <a:picLocks noChangeAspect="1"/>
          </p:cNvPicPr>
          <p:nvPr/>
        </p:nvPicPr>
        <p:blipFill>
          <a:blip r:embed="rId3"/>
          <a:stretch>
            <a:fillRect/>
          </a:stretch>
        </p:blipFill>
        <p:spPr>
          <a:xfrm>
            <a:off x="121920" y="1537543"/>
            <a:ext cx="8242664" cy="3952733"/>
          </a:xfrm>
          <a:prstGeom prst="rect">
            <a:avLst/>
          </a:prstGeom>
        </p:spPr>
      </p:pic>
    </p:spTree>
    <p:extLst>
      <p:ext uri="{BB962C8B-B14F-4D97-AF65-F5344CB8AC3E}">
        <p14:creationId xmlns:p14="http://schemas.microsoft.com/office/powerpoint/2010/main" val="3991076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853A0-E9AB-545C-3FC9-51BC791C9DC3}"/>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20E5878D-68FA-5C86-DBD1-C7ED91290C4F}"/>
              </a:ext>
            </a:extLst>
          </p:cNvPr>
          <p:cNvSpPr txBox="1"/>
          <p:nvPr/>
        </p:nvSpPr>
        <p:spPr>
          <a:xfrm>
            <a:off x="340955" y="1359353"/>
            <a:ext cx="6116722" cy="276999"/>
          </a:xfrm>
          <a:prstGeom prst="rect">
            <a:avLst/>
          </a:prstGeom>
          <a:noFill/>
          <a:effectLst>
            <a:reflection endPos="0" dist="50800" dir="5400000" sy="-100000" algn="bl" rotWithShape="0"/>
            <a:softEdge rad="12700"/>
          </a:effectLst>
        </p:spPr>
        <p:txBody>
          <a:bodyPr wrap="square" lIns="91440" tIns="45720" rIns="91440" bIns="45720" anchor="t">
            <a:spAutoFit/>
          </a:bodyPr>
          <a:lstStyle/>
          <a:p>
            <a:pPr>
              <a:spcAft>
                <a:spcPts val="1125"/>
              </a:spcAft>
            </a:pPr>
            <a:r>
              <a:rPr lang="en-US" sz="1200" noProof="0">
                <a:latin typeface="Segoe UI"/>
                <a:cs typeface="Segoe UI"/>
              </a:rPr>
              <a:t>On-Premises to Azure Hub (regional ExpressRoute Primary and Secondary)</a:t>
            </a:r>
          </a:p>
        </p:txBody>
      </p:sp>
      <p:sp>
        <p:nvSpPr>
          <p:cNvPr id="2" name="Title 1">
            <a:extLst>
              <a:ext uri="{FF2B5EF4-FFF2-40B4-BE49-F238E27FC236}">
                <a16:creationId xmlns:a16="http://schemas.microsoft.com/office/drawing/2014/main" id="{DBD55ABC-8EA1-4C10-5883-C6B5A3DE1933}"/>
              </a:ext>
            </a:extLst>
          </p:cNvPr>
          <p:cNvSpPr txBox="1">
            <a:spLocks/>
          </p:cNvSpPr>
          <p:nvPr/>
        </p:nvSpPr>
        <p:spPr>
          <a:xfrm>
            <a:off x="433508" y="365125"/>
            <a:ext cx="6723580"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a:cs typeface="Segoe UI"/>
              </a:rPr>
              <a:t>Connectivity Architecture</a:t>
            </a:r>
          </a:p>
        </p:txBody>
      </p:sp>
      <p:sp>
        <p:nvSpPr>
          <p:cNvPr id="3" name="Title 1">
            <a:extLst>
              <a:ext uri="{FF2B5EF4-FFF2-40B4-BE49-F238E27FC236}">
                <a16:creationId xmlns:a16="http://schemas.microsoft.com/office/drawing/2014/main" id="{5A6CD26B-9D7D-DB73-03A9-9F5A72429737}"/>
              </a:ext>
            </a:extLst>
          </p:cNvPr>
          <p:cNvSpPr txBox="1">
            <a:spLocks/>
          </p:cNvSpPr>
          <p:nvPr/>
        </p:nvSpPr>
        <p:spPr>
          <a:xfrm>
            <a:off x="340955"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6">
                    <a:lumMod val="49000"/>
                  </a:schemeClr>
                </a:solidFill>
                <a:latin typeface="Segoe UI"/>
                <a:cs typeface="Segoe UI"/>
              </a:rPr>
              <a:t>Network Traffic Flows for Consideration</a:t>
            </a:r>
          </a:p>
        </p:txBody>
      </p:sp>
      <p:sp>
        <p:nvSpPr>
          <p:cNvPr id="4" name="TextBox 3">
            <a:extLst>
              <a:ext uri="{FF2B5EF4-FFF2-40B4-BE49-F238E27FC236}">
                <a16:creationId xmlns:a16="http://schemas.microsoft.com/office/drawing/2014/main" id="{632C7E3A-26D1-1AAA-3CB8-AE93252325D5}"/>
              </a:ext>
            </a:extLst>
          </p:cNvPr>
          <p:cNvSpPr txBox="1"/>
          <p:nvPr/>
        </p:nvSpPr>
        <p:spPr>
          <a:xfrm>
            <a:off x="340955" y="2479616"/>
            <a:ext cx="11304064" cy="276999"/>
          </a:xfrm>
          <a:prstGeom prst="rect">
            <a:avLst/>
          </a:prstGeom>
          <a:noFill/>
          <a:effectLst>
            <a:reflection endPos="0" dist="50800" dir="5400000" sy="-100000" algn="bl" rotWithShape="0"/>
            <a:softEdge rad="12700"/>
          </a:effectLst>
        </p:spPr>
        <p:txBody>
          <a:bodyPr wrap="square" lIns="91440" tIns="45720" rIns="91440" bIns="45720" anchor="t">
            <a:spAutoFit/>
          </a:bodyPr>
          <a:lstStyle/>
          <a:p>
            <a:pPr>
              <a:spcAft>
                <a:spcPts val="1125"/>
              </a:spcAft>
            </a:pPr>
            <a:r>
              <a:rPr lang="en-US" sz="1200" noProof="0">
                <a:latin typeface="Segoe UI"/>
                <a:cs typeface="Segoe UI"/>
              </a:rPr>
              <a:t>Hub to Hub inter-region connectivity will use FE (Front-End) and BE (Back-End) transit routes via NVAs between hub </a:t>
            </a:r>
            <a:r>
              <a:rPr lang="en-US" sz="1200" noProof="0" err="1">
                <a:latin typeface="Segoe UI"/>
                <a:cs typeface="Segoe UI"/>
              </a:rPr>
              <a:t>VNets</a:t>
            </a:r>
            <a:r>
              <a:rPr lang="en-US" sz="1200" noProof="0">
                <a:latin typeface="Segoe UI"/>
                <a:cs typeface="Segoe UI"/>
              </a:rPr>
              <a:t> (Virtual Network)</a:t>
            </a:r>
            <a:endParaRPr lang="en-US" sz="1200" b="1" noProof="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1B1C65A0-D46D-4DA7-D174-F0B736947366}"/>
              </a:ext>
            </a:extLst>
          </p:cNvPr>
          <p:cNvSpPr txBox="1"/>
          <p:nvPr/>
        </p:nvSpPr>
        <p:spPr>
          <a:xfrm>
            <a:off x="340955" y="3397693"/>
            <a:ext cx="8132976" cy="276999"/>
          </a:xfrm>
          <a:prstGeom prst="rect">
            <a:avLst/>
          </a:prstGeom>
          <a:noFill/>
          <a:effectLst>
            <a:reflection endPos="0" dist="50800" dir="5400000" sy="-100000" algn="bl" rotWithShape="0"/>
            <a:softEdge rad="12700"/>
          </a:effectLst>
        </p:spPr>
        <p:txBody>
          <a:bodyPr wrap="square" lIns="91440" tIns="45720" rIns="91440" bIns="45720" anchor="t">
            <a:spAutoFit/>
          </a:bodyPr>
          <a:lstStyle/>
          <a:p>
            <a:pPr>
              <a:spcAft>
                <a:spcPts val="1125"/>
              </a:spcAft>
            </a:pPr>
            <a:r>
              <a:rPr lang="en-US" sz="1200" noProof="0">
                <a:latin typeface="Segoe UI"/>
                <a:cs typeface="Segoe UI"/>
              </a:rPr>
              <a:t>Spoke to Hub to Spoke connectivity will use default route to NVA (no direct spoke to spoke peering)</a:t>
            </a:r>
            <a:endParaRPr lang="en-US" sz="1600" b="1" noProof="0">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4941AE7C-33E8-80FB-D95A-8BB0EC7D8811}"/>
              </a:ext>
            </a:extLst>
          </p:cNvPr>
          <p:cNvSpPr txBox="1"/>
          <p:nvPr/>
        </p:nvSpPr>
        <p:spPr>
          <a:xfrm>
            <a:off x="340955" y="4372931"/>
            <a:ext cx="4921737" cy="276999"/>
          </a:xfrm>
          <a:prstGeom prst="rect">
            <a:avLst/>
          </a:prstGeom>
          <a:noFill/>
          <a:effectLst>
            <a:reflection endPos="0" dist="50800" dir="5400000" sy="-100000" algn="bl" rotWithShape="0"/>
            <a:softEdge rad="12700"/>
          </a:effectLst>
        </p:spPr>
        <p:txBody>
          <a:bodyPr wrap="square" lIns="91440" tIns="45720" rIns="91440" bIns="45720" anchor="t">
            <a:spAutoFit/>
          </a:bodyPr>
          <a:lstStyle/>
          <a:p>
            <a:pPr>
              <a:spcAft>
                <a:spcPts val="1125"/>
              </a:spcAft>
            </a:pPr>
            <a:r>
              <a:rPr lang="en-US" sz="1200" noProof="0">
                <a:latin typeface="Segoe UI"/>
                <a:cs typeface="Segoe UI"/>
              </a:rPr>
              <a:t>Remote Access</a:t>
            </a:r>
          </a:p>
        </p:txBody>
      </p:sp>
      <p:sp>
        <p:nvSpPr>
          <p:cNvPr id="12" name="TextBox 11">
            <a:extLst>
              <a:ext uri="{FF2B5EF4-FFF2-40B4-BE49-F238E27FC236}">
                <a16:creationId xmlns:a16="http://schemas.microsoft.com/office/drawing/2014/main" id="{110CCF5E-042B-6F80-2A52-17AAD14C6C63}"/>
              </a:ext>
            </a:extLst>
          </p:cNvPr>
          <p:cNvSpPr txBox="1"/>
          <p:nvPr/>
        </p:nvSpPr>
        <p:spPr>
          <a:xfrm>
            <a:off x="340955" y="5380614"/>
            <a:ext cx="4875158" cy="276999"/>
          </a:xfrm>
          <a:prstGeom prst="rect">
            <a:avLst/>
          </a:prstGeom>
          <a:noFill/>
          <a:effectLst>
            <a:reflection endPos="0" dist="50800" dir="5400000" sy="-100000" algn="bl" rotWithShape="0"/>
            <a:softEdge rad="12700"/>
          </a:effectLst>
        </p:spPr>
        <p:txBody>
          <a:bodyPr wrap="square" lIns="91440" tIns="45720" rIns="91440" bIns="45720" anchor="t">
            <a:spAutoFit/>
          </a:bodyPr>
          <a:lstStyle/>
          <a:p>
            <a:pPr>
              <a:spcAft>
                <a:spcPts val="1125"/>
              </a:spcAft>
            </a:pPr>
            <a:r>
              <a:rPr lang="en-US" sz="1200" noProof="0">
                <a:latin typeface="Segoe UI"/>
                <a:cs typeface="Segoe UI"/>
              </a:rPr>
              <a:t>Internet Egress traffic will exit via FXF Azure hub </a:t>
            </a:r>
            <a:r>
              <a:rPr lang="en-US" sz="1200" noProof="0" err="1">
                <a:latin typeface="Segoe UI"/>
                <a:cs typeface="Segoe UI"/>
              </a:rPr>
              <a:t>VNet</a:t>
            </a:r>
            <a:endParaRPr lang="en-US" sz="1200" noProof="0">
              <a:latin typeface="Segoe UI" panose="020B0502040204020203" pitchFamily="34" charset="0"/>
              <a:cs typeface="Segoe UI"/>
            </a:endParaRPr>
          </a:p>
        </p:txBody>
      </p:sp>
      <p:grpSp>
        <p:nvGrpSpPr>
          <p:cNvPr id="98" name="Group 97">
            <a:extLst>
              <a:ext uri="{FF2B5EF4-FFF2-40B4-BE49-F238E27FC236}">
                <a16:creationId xmlns:a16="http://schemas.microsoft.com/office/drawing/2014/main" id="{92798B3C-5B3C-A2C6-E0FF-B6929A7D85EC}"/>
              </a:ext>
            </a:extLst>
          </p:cNvPr>
          <p:cNvGrpSpPr/>
          <p:nvPr/>
        </p:nvGrpSpPr>
        <p:grpSpPr>
          <a:xfrm>
            <a:off x="410164" y="1710540"/>
            <a:ext cx="7904209" cy="676382"/>
            <a:chOff x="418606" y="1511318"/>
            <a:chExt cx="7904209" cy="676382"/>
          </a:xfrm>
        </p:grpSpPr>
        <p:sp>
          <p:nvSpPr>
            <p:cNvPr id="13" name="Rectangle: Rounded Corners 12">
              <a:extLst>
                <a:ext uri="{FF2B5EF4-FFF2-40B4-BE49-F238E27FC236}">
                  <a16:creationId xmlns:a16="http://schemas.microsoft.com/office/drawing/2014/main" id="{364FC935-65F6-7411-44DA-877DEB5B8EFB}"/>
                </a:ext>
              </a:extLst>
            </p:cNvPr>
            <p:cNvSpPr/>
            <p:nvPr/>
          </p:nvSpPr>
          <p:spPr bwMode="auto">
            <a:xfrm>
              <a:off x="418606" y="1692922"/>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On-prem DC</a:t>
              </a:r>
            </a:p>
          </p:txBody>
        </p:sp>
        <p:sp>
          <p:nvSpPr>
            <p:cNvPr id="15" name="Rectangle: Rounded Corners 14">
              <a:extLst>
                <a:ext uri="{FF2B5EF4-FFF2-40B4-BE49-F238E27FC236}">
                  <a16:creationId xmlns:a16="http://schemas.microsoft.com/office/drawing/2014/main" id="{BB6F1E75-FB19-DFF2-C93F-23FDE02F2AE2}"/>
                </a:ext>
              </a:extLst>
            </p:cNvPr>
            <p:cNvSpPr/>
            <p:nvPr/>
          </p:nvSpPr>
          <p:spPr bwMode="auto">
            <a:xfrm>
              <a:off x="1848197" y="1511318"/>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ER Circuit (Primary)</a:t>
              </a:r>
            </a:p>
          </p:txBody>
        </p:sp>
        <p:sp>
          <p:nvSpPr>
            <p:cNvPr id="16" name="Rectangle: Rounded Corners 15">
              <a:extLst>
                <a:ext uri="{FF2B5EF4-FFF2-40B4-BE49-F238E27FC236}">
                  <a16:creationId xmlns:a16="http://schemas.microsoft.com/office/drawing/2014/main" id="{B121D7FC-63C2-6408-6E5E-3AD512148CF7}"/>
                </a:ext>
              </a:extLst>
            </p:cNvPr>
            <p:cNvSpPr/>
            <p:nvPr/>
          </p:nvSpPr>
          <p:spPr bwMode="auto">
            <a:xfrm>
              <a:off x="1848197" y="1879923"/>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ER Circuit (Secondary)</a:t>
              </a:r>
            </a:p>
          </p:txBody>
        </p:sp>
        <p:sp>
          <p:nvSpPr>
            <p:cNvPr id="17" name="Rectangle: Rounded Corners 16">
              <a:extLst>
                <a:ext uri="{FF2B5EF4-FFF2-40B4-BE49-F238E27FC236}">
                  <a16:creationId xmlns:a16="http://schemas.microsoft.com/office/drawing/2014/main" id="{08A87E6D-B11D-E5FF-83AE-E5D1990BC5C3}"/>
                </a:ext>
              </a:extLst>
            </p:cNvPr>
            <p:cNvSpPr/>
            <p:nvPr/>
          </p:nvSpPr>
          <p:spPr bwMode="auto">
            <a:xfrm>
              <a:off x="3221598" y="1693690"/>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ER Gateway</a:t>
              </a:r>
            </a:p>
          </p:txBody>
        </p:sp>
        <p:sp>
          <p:nvSpPr>
            <p:cNvPr id="18" name="Rectangle: Rounded Corners 17">
              <a:extLst>
                <a:ext uri="{FF2B5EF4-FFF2-40B4-BE49-F238E27FC236}">
                  <a16:creationId xmlns:a16="http://schemas.microsoft.com/office/drawing/2014/main" id="{C24BE218-B12F-7099-C792-D42288D6BDAA}"/>
                </a:ext>
              </a:extLst>
            </p:cNvPr>
            <p:cNvSpPr/>
            <p:nvPr/>
          </p:nvSpPr>
          <p:spPr bwMode="auto">
            <a:xfrm>
              <a:off x="4551145" y="1693690"/>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NVA VMSS</a:t>
              </a:r>
            </a:p>
          </p:txBody>
        </p:sp>
        <p:sp>
          <p:nvSpPr>
            <p:cNvPr id="19" name="Rectangle: Rounded Corners 18">
              <a:extLst>
                <a:ext uri="{FF2B5EF4-FFF2-40B4-BE49-F238E27FC236}">
                  <a16:creationId xmlns:a16="http://schemas.microsoft.com/office/drawing/2014/main" id="{44674E91-DE6B-927C-4826-8A2F1FB90C70}"/>
                </a:ext>
              </a:extLst>
            </p:cNvPr>
            <p:cNvSpPr/>
            <p:nvPr/>
          </p:nvSpPr>
          <p:spPr bwMode="auto">
            <a:xfrm>
              <a:off x="5880692" y="1693690"/>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Azure Hub </a:t>
              </a:r>
              <a:r>
                <a:rPr lang="en-US" sz="800" err="1">
                  <a:latin typeface="Segoe UI" panose="020B0502040204020203" pitchFamily="34" charset="0"/>
                  <a:cs typeface="Segoe UI" panose="020B0502040204020203" pitchFamily="34" charset="0"/>
                </a:rPr>
                <a:t>VNet</a:t>
              </a:r>
              <a:endParaRPr lang="en-US" sz="800">
                <a:latin typeface="Segoe UI" panose="020B0502040204020203" pitchFamily="34" charset="0"/>
                <a:cs typeface="Segoe UI" panose="020B0502040204020203" pitchFamily="34" charset="0"/>
              </a:endParaRPr>
            </a:p>
          </p:txBody>
        </p:sp>
        <p:sp>
          <p:nvSpPr>
            <p:cNvPr id="20" name="Rectangle: Rounded Corners 19">
              <a:extLst>
                <a:ext uri="{FF2B5EF4-FFF2-40B4-BE49-F238E27FC236}">
                  <a16:creationId xmlns:a16="http://schemas.microsoft.com/office/drawing/2014/main" id="{20A6F0A8-C862-68E4-A2C9-FA9349044D3D}"/>
                </a:ext>
              </a:extLst>
            </p:cNvPr>
            <p:cNvSpPr/>
            <p:nvPr/>
          </p:nvSpPr>
          <p:spPr bwMode="auto">
            <a:xfrm>
              <a:off x="7210239" y="1693690"/>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Spokes/Workloads</a:t>
              </a:r>
            </a:p>
          </p:txBody>
        </p:sp>
        <p:cxnSp>
          <p:nvCxnSpPr>
            <p:cNvPr id="22" name="Straight Arrow Connector 21">
              <a:extLst>
                <a:ext uri="{FF2B5EF4-FFF2-40B4-BE49-F238E27FC236}">
                  <a16:creationId xmlns:a16="http://schemas.microsoft.com/office/drawing/2014/main" id="{A73F297D-A686-1A5D-EC04-D9B8F245966F}"/>
                </a:ext>
              </a:extLst>
            </p:cNvPr>
            <p:cNvCxnSpPr>
              <a:stCxn id="13" idx="3"/>
              <a:endCxn id="15" idx="1"/>
            </p:cNvCxnSpPr>
            <p:nvPr/>
          </p:nvCxnSpPr>
          <p:spPr>
            <a:xfrm flipV="1">
              <a:off x="1531182" y="1665207"/>
              <a:ext cx="317015" cy="181604"/>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27078D-1872-F3F1-8852-061CC10018D3}"/>
                </a:ext>
              </a:extLst>
            </p:cNvPr>
            <p:cNvCxnSpPr>
              <a:stCxn id="13" idx="3"/>
              <a:endCxn id="16" idx="1"/>
            </p:cNvCxnSpPr>
            <p:nvPr/>
          </p:nvCxnSpPr>
          <p:spPr>
            <a:xfrm>
              <a:off x="1531182" y="1846811"/>
              <a:ext cx="317015" cy="187001"/>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7C20C48-F770-CC8A-AB07-D8CA84ACE43C}"/>
                </a:ext>
              </a:extLst>
            </p:cNvPr>
            <p:cNvCxnSpPr>
              <a:stCxn id="15" idx="3"/>
              <a:endCxn id="17" idx="1"/>
            </p:cNvCxnSpPr>
            <p:nvPr/>
          </p:nvCxnSpPr>
          <p:spPr>
            <a:xfrm>
              <a:off x="2960773" y="1665207"/>
              <a:ext cx="260825" cy="182372"/>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51FF287-3BF3-CEE1-C6B3-9FBEE2640AE5}"/>
                </a:ext>
              </a:extLst>
            </p:cNvPr>
            <p:cNvCxnSpPr>
              <a:stCxn id="16" idx="3"/>
              <a:endCxn id="17" idx="1"/>
            </p:cNvCxnSpPr>
            <p:nvPr/>
          </p:nvCxnSpPr>
          <p:spPr>
            <a:xfrm flipV="1">
              <a:off x="2960773" y="1847579"/>
              <a:ext cx="260825" cy="186233"/>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6EFB917-8CC9-7001-A97E-61C7206D25BF}"/>
                </a:ext>
              </a:extLst>
            </p:cNvPr>
            <p:cNvCxnSpPr>
              <a:stCxn id="17" idx="3"/>
              <a:endCxn id="18" idx="1"/>
            </p:cNvCxnSpPr>
            <p:nvPr/>
          </p:nvCxnSpPr>
          <p:spPr>
            <a:xfrm>
              <a:off x="4334174" y="1847579"/>
              <a:ext cx="216971"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86D2A3-9060-C23E-3082-B2C4AD5B23C1}"/>
                </a:ext>
              </a:extLst>
            </p:cNvPr>
            <p:cNvCxnSpPr>
              <a:stCxn id="18" idx="3"/>
              <a:endCxn id="19" idx="1"/>
            </p:cNvCxnSpPr>
            <p:nvPr/>
          </p:nvCxnSpPr>
          <p:spPr>
            <a:xfrm>
              <a:off x="5663721" y="1847579"/>
              <a:ext cx="216971"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2C4F4A-BB1C-B90B-C1B3-55168197E55B}"/>
                </a:ext>
              </a:extLst>
            </p:cNvPr>
            <p:cNvCxnSpPr>
              <a:stCxn id="19" idx="3"/>
              <a:endCxn id="20" idx="1"/>
            </p:cNvCxnSpPr>
            <p:nvPr/>
          </p:nvCxnSpPr>
          <p:spPr>
            <a:xfrm>
              <a:off x="6993268" y="1847579"/>
              <a:ext cx="216971"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50416C60-3DFE-9895-93A9-40CF5E64DBC8}"/>
              </a:ext>
            </a:extLst>
          </p:cNvPr>
          <p:cNvGrpSpPr/>
          <p:nvPr/>
        </p:nvGrpSpPr>
        <p:grpSpPr>
          <a:xfrm>
            <a:off x="410164" y="2788156"/>
            <a:ext cx="5693005" cy="456957"/>
            <a:chOff x="433508" y="2588934"/>
            <a:chExt cx="5693005" cy="456957"/>
          </a:xfrm>
        </p:grpSpPr>
        <p:sp>
          <p:nvSpPr>
            <p:cNvPr id="35" name="Rectangle: Rounded Corners 34">
              <a:extLst>
                <a:ext uri="{FF2B5EF4-FFF2-40B4-BE49-F238E27FC236}">
                  <a16:creationId xmlns:a16="http://schemas.microsoft.com/office/drawing/2014/main" id="{BD035238-AE76-2924-A2D0-8FFED7181120}"/>
                </a:ext>
              </a:extLst>
            </p:cNvPr>
            <p:cNvSpPr/>
            <p:nvPr/>
          </p:nvSpPr>
          <p:spPr bwMode="auto">
            <a:xfrm>
              <a:off x="1751141" y="2656109"/>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Arial" panose="020B0604020202020204" pitchFamily="34" charset="0"/>
                  <a:cs typeface="Arial" panose="020B0604020202020204" pitchFamily="34" charset="0"/>
                </a:rPr>
                <a:t>NVA VMSS</a:t>
              </a:r>
            </a:p>
          </p:txBody>
        </p:sp>
        <p:sp>
          <p:nvSpPr>
            <p:cNvPr id="36" name="Rectangle: Rounded Corners 35">
              <a:extLst>
                <a:ext uri="{FF2B5EF4-FFF2-40B4-BE49-F238E27FC236}">
                  <a16:creationId xmlns:a16="http://schemas.microsoft.com/office/drawing/2014/main" id="{02E39538-F7F3-668F-BBBC-91C9D8674D15}"/>
                </a:ext>
              </a:extLst>
            </p:cNvPr>
            <p:cNvSpPr/>
            <p:nvPr/>
          </p:nvSpPr>
          <p:spPr bwMode="auto">
            <a:xfrm>
              <a:off x="3660683" y="2656109"/>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Arial" panose="020B0604020202020204" pitchFamily="34" charset="0"/>
                  <a:cs typeface="Arial" panose="020B0604020202020204" pitchFamily="34" charset="0"/>
                </a:rPr>
                <a:t>NVA VMSS</a:t>
              </a:r>
            </a:p>
          </p:txBody>
        </p:sp>
        <p:sp>
          <p:nvSpPr>
            <p:cNvPr id="38" name="Rectangle: Rounded Corners 37">
              <a:extLst>
                <a:ext uri="{FF2B5EF4-FFF2-40B4-BE49-F238E27FC236}">
                  <a16:creationId xmlns:a16="http://schemas.microsoft.com/office/drawing/2014/main" id="{29B8070C-84C8-4CBA-DB28-C0D3157F2A01}"/>
                </a:ext>
              </a:extLst>
            </p:cNvPr>
            <p:cNvSpPr/>
            <p:nvPr/>
          </p:nvSpPr>
          <p:spPr bwMode="auto">
            <a:xfrm>
              <a:off x="5013937" y="2660694"/>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Arial" panose="020B0604020202020204" pitchFamily="34" charset="0"/>
                  <a:cs typeface="Arial" panose="020B0604020202020204" pitchFamily="34" charset="0"/>
                </a:rPr>
                <a:t>Hub </a:t>
              </a:r>
              <a:r>
                <a:rPr lang="en-US" sz="800" err="1">
                  <a:latin typeface="Arial" panose="020B0604020202020204" pitchFamily="34" charset="0"/>
                  <a:cs typeface="Arial" panose="020B0604020202020204" pitchFamily="34" charset="0"/>
                </a:rPr>
                <a:t>VNet</a:t>
              </a:r>
              <a:r>
                <a:rPr lang="en-US" sz="800">
                  <a:latin typeface="Arial" panose="020B0604020202020204" pitchFamily="34" charset="0"/>
                  <a:cs typeface="Arial" panose="020B0604020202020204" pitchFamily="34" charset="0"/>
                </a:rPr>
                <a:t> (East)</a:t>
              </a:r>
            </a:p>
          </p:txBody>
        </p:sp>
        <p:sp>
          <p:nvSpPr>
            <p:cNvPr id="49" name="Rectangle: Rounded Corners 48">
              <a:extLst>
                <a:ext uri="{FF2B5EF4-FFF2-40B4-BE49-F238E27FC236}">
                  <a16:creationId xmlns:a16="http://schemas.microsoft.com/office/drawing/2014/main" id="{72C8AC00-041E-E095-43BF-39BE3824C9D1}"/>
                </a:ext>
              </a:extLst>
            </p:cNvPr>
            <p:cNvSpPr/>
            <p:nvPr/>
          </p:nvSpPr>
          <p:spPr bwMode="auto">
            <a:xfrm>
              <a:off x="433508" y="2660694"/>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Arial"/>
                  <a:cs typeface="Arial"/>
                </a:rPr>
                <a:t>Hub VNet (Central)</a:t>
              </a:r>
            </a:p>
          </p:txBody>
        </p:sp>
        <p:cxnSp>
          <p:nvCxnSpPr>
            <p:cNvPr id="56" name="Connector: Curved 55">
              <a:extLst>
                <a:ext uri="{FF2B5EF4-FFF2-40B4-BE49-F238E27FC236}">
                  <a16:creationId xmlns:a16="http://schemas.microsoft.com/office/drawing/2014/main" id="{05183B72-C26B-6C7A-22F9-798B67CDD823}"/>
                </a:ext>
              </a:extLst>
            </p:cNvPr>
            <p:cNvCxnSpPr>
              <a:cxnSpLocks/>
              <a:stCxn id="35" idx="3"/>
            </p:cNvCxnSpPr>
            <p:nvPr/>
          </p:nvCxnSpPr>
          <p:spPr>
            <a:xfrm flipV="1">
              <a:off x="2863717" y="2684959"/>
              <a:ext cx="796966" cy="125039"/>
            </a:xfrm>
            <a:prstGeom prst="curvedConnector3">
              <a:avLst>
                <a:gd name="adj1" fmla="val 3846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110F8F82-69CB-F776-F072-C3C780765EDB}"/>
                </a:ext>
              </a:extLst>
            </p:cNvPr>
            <p:cNvCxnSpPr>
              <a:cxnSpLocks/>
            </p:cNvCxnSpPr>
            <p:nvPr/>
          </p:nvCxnSpPr>
          <p:spPr>
            <a:xfrm>
              <a:off x="2863717" y="2819742"/>
              <a:ext cx="796966" cy="109919"/>
            </a:xfrm>
            <a:prstGeom prst="curvedConnector3">
              <a:avLst>
                <a:gd name="adj1" fmla="val 40385"/>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5CBAF45-BF2C-469F-AD06-91C029C2F310}"/>
                </a:ext>
              </a:extLst>
            </p:cNvPr>
            <p:cNvSpPr txBox="1"/>
            <p:nvPr/>
          </p:nvSpPr>
          <p:spPr>
            <a:xfrm rot="21295591">
              <a:off x="3180848" y="2588934"/>
              <a:ext cx="438056" cy="124976"/>
            </a:xfrm>
            <a:prstGeom prst="rect">
              <a:avLst/>
            </a:prstGeom>
            <a:noFill/>
          </p:spPr>
          <p:txBody>
            <a:bodyPr wrap="square" lIns="0" tIns="0" rIns="0" bIns="0" rtlCol="0">
              <a:noAutofit/>
            </a:bodyPr>
            <a:lstStyle/>
            <a:p>
              <a:pPr algn="l" defTabSz="228600">
                <a:spcAft>
                  <a:spcPts val="1200"/>
                </a:spcAft>
              </a:pPr>
              <a:r>
                <a:rPr lang="en-US" sz="700" noProof="0">
                  <a:latin typeface="Segoe UI" panose="020B0502040204020203" pitchFamily="34" charset="0"/>
                  <a:cs typeface="Segoe UI" panose="020B0502040204020203" pitchFamily="34" charset="0"/>
                </a:rPr>
                <a:t>FE Transit</a:t>
              </a:r>
            </a:p>
          </p:txBody>
        </p:sp>
        <p:sp>
          <p:nvSpPr>
            <p:cNvPr id="74" name="TextBox 73">
              <a:extLst>
                <a:ext uri="{FF2B5EF4-FFF2-40B4-BE49-F238E27FC236}">
                  <a16:creationId xmlns:a16="http://schemas.microsoft.com/office/drawing/2014/main" id="{D7035452-18D0-9793-798D-8C5067AFCD58}"/>
                </a:ext>
              </a:extLst>
            </p:cNvPr>
            <p:cNvSpPr txBox="1"/>
            <p:nvPr/>
          </p:nvSpPr>
          <p:spPr>
            <a:xfrm rot="418793">
              <a:off x="3188759" y="2920915"/>
              <a:ext cx="438056" cy="124976"/>
            </a:xfrm>
            <a:prstGeom prst="rect">
              <a:avLst/>
            </a:prstGeom>
            <a:noFill/>
          </p:spPr>
          <p:txBody>
            <a:bodyPr wrap="square" lIns="0" tIns="0" rIns="0" bIns="0" rtlCol="0">
              <a:noAutofit/>
            </a:bodyPr>
            <a:lstStyle/>
            <a:p>
              <a:pPr algn="l" defTabSz="228600">
                <a:spcAft>
                  <a:spcPts val="1200"/>
                </a:spcAft>
              </a:pPr>
              <a:r>
                <a:rPr lang="en-US" sz="700">
                  <a:latin typeface="Segoe UI" panose="020B0502040204020203" pitchFamily="34" charset="0"/>
                  <a:cs typeface="Segoe UI" panose="020B0502040204020203" pitchFamily="34" charset="0"/>
                </a:rPr>
                <a:t>B</a:t>
              </a:r>
              <a:r>
                <a:rPr lang="en-US" sz="700" noProof="0">
                  <a:latin typeface="Segoe UI" panose="020B0502040204020203" pitchFamily="34" charset="0"/>
                  <a:cs typeface="Segoe UI" panose="020B0502040204020203" pitchFamily="34" charset="0"/>
                </a:rPr>
                <a:t>E Transit</a:t>
              </a:r>
            </a:p>
          </p:txBody>
        </p:sp>
      </p:grpSp>
      <p:grpSp>
        <p:nvGrpSpPr>
          <p:cNvPr id="95" name="Group 94">
            <a:extLst>
              <a:ext uri="{FF2B5EF4-FFF2-40B4-BE49-F238E27FC236}">
                <a16:creationId xmlns:a16="http://schemas.microsoft.com/office/drawing/2014/main" id="{68C28070-58D1-95CD-278F-A52C68CD5435}"/>
              </a:ext>
            </a:extLst>
          </p:cNvPr>
          <p:cNvGrpSpPr/>
          <p:nvPr/>
        </p:nvGrpSpPr>
        <p:grpSpPr>
          <a:xfrm>
            <a:off x="410164" y="4618054"/>
            <a:ext cx="5101217" cy="453647"/>
            <a:chOff x="433508" y="4418832"/>
            <a:chExt cx="5101217" cy="453647"/>
          </a:xfrm>
        </p:grpSpPr>
        <p:sp>
          <p:nvSpPr>
            <p:cNvPr id="86" name="Rectangle: Rounded Corners 85">
              <a:extLst>
                <a:ext uri="{FF2B5EF4-FFF2-40B4-BE49-F238E27FC236}">
                  <a16:creationId xmlns:a16="http://schemas.microsoft.com/office/drawing/2014/main" id="{BD636F28-C18B-5DCD-92EC-D4D3C7168B99}"/>
                </a:ext>
              </a:extLst>
            </p:cNvPr>
            <p:cNvSpPr/>
            <p:nvPr/>
          </p:nvSpPr>
          <p:spPr bwMode="auto">
            <a:xfrm>
              <a:off x="433508" y="4564702"/>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Spoke (App/Workload)</a:t>
              </a:r>
            </a:p>
          </p:txBody>
        </p:sp>
        <p:sp>
          <p:nvSpPr>
            <p:cNvPr id="87" name="Rectangle: Rounded Corners 86">
              <a:extLst>
                <a:ext uri="{FF2B5EF4-FFF2-40B4-BE49-F238E27FC236}">
                  <a16:creationId xmlns:a16="http://schemas.microsoft.com/office/drawing/2014/main" id="{12480F8E-92E3-4D31-A1FD-F4641D44C89B}"/>
                </a:ext>
              </a:extLst>
            </p:cNvPr>
            <p:cNvSpPr/>
            <p:nvPr/>
          </p:nvSpPr>
          <p:spPr bwMode="auto">
            <a:xfrm>
              <a:off x="1763055" y="4564702"/>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NVA VMSS</a:t>
              </a:r>
            </a:p>
          </p:txBody>
        </p:sp>
        <p:sp>
          <p:nvSpPr>
            <p:cNvPr id="88" name="Rectangle: Rounded Corners 87">
              <a:extLst>
                <a:ext uri="{FF2B5EF4-FFF2-40B4-BE49-F238E27FC236}">
                  <a16:creationId xmlns:a16="http://schemas.microsoft.com/office/drawing/2014/main" id="{AB0B7B5F-7D92-6676-1FB0-FD4389F6233D}"/>
                </a:ext>
              </a:extLst>
            </p:cNvPr>
            <p:cNvSpPr/>
            <p:nvPr/>
          </p:nvSpPr>
          <p:spPr bwMode="auto">
            <a:xfrm>
              <a:off x="3092602" y="4564702"/>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FXF Hub </a:t>
              </a:r>
              <a:r>
                <a:rPr lang="en-US" sz="800" err="1">
                  <a:latin typeface="Segoe UI" panose="020B0502040204020203" pitchFamily="34" charset="0"/>
                  <a:cs typeface="Segoe UI" panose="020B0502040204020203" pitchFamily="34" charset="0"/>
                </a:rPr>
                <a:t>VNet</a:t>
              </a:r>
              <a:endParaRPr lang="en-US" sz="800">
                <a:latin typeface="Segoe UI" panose="020B0502040204020203" pitchFamily="34" charset="0"/>
                <a:cs typeface="Segoe UI" panose="020B0502040204020203" pitchFamily="34" charset="0"/>
              </a:endParaRPr>
            </a:p>
          </p:txBody>
        </p:sp>
        <p:sp>
          <p:nvSpPr>
            <p:cNvPr id="89" name="Rectangle: Rounded Corners 88">
              <a:extLst>
                <a:ext uri="{FF2B5EF4-FFF2-40B4-BE49-F238E27FC236}">
                  <a16:creationId xmlns:a16="http://schemas.microsoft.com/office/drawing/2014/main" id="{0E073BE9-A123-18A7-2C7C-E9326888BE16}"/>
                </a:ext>
              </a:extLst>
            </p:cNvPr>
            <p:cNvSpPr/>
            <p:nvPr/>
          </p:nvSpPr>
          <p:spPr bwMode="auto">
            <a:xfrm>
              <a:off x="4422149" y="4564702"/>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Internet</a:t>
              </a:r>
            </a:p>
          </p:txBody>
        </p:sp>
        <p:cxnSp>
          <p:nvCxnSpPr>
            <p:cNvPr id="90" name="Straight Arrow Connector 89">
              <a:extLst>
                <a:ext uri="{FF2B5EF4-FFF2-40B4-BE49-F238E27FC236}">
                  <a16:creationId xmlns:a16="http://schemas.microsoft.com/office/drawing/2014/main" id="{4CCEA2A5-8F67-AF67-0915-20E88726B1B8}"/>
                </a:ext>
              </a:extLst>
            </p:cNvPr>
            <p:cNvCxnSpPr>
              <a:stCxn id="86" idx="3"/>
              <a:endCxn id="87" idx="1"/>
            </p:cNvCxnSpPr>
            <p:nvPr/>
          </p:nvCxnSpPr>
          <p:spPr>
            <a:xfrm>
              <a:off x="1546084" y="4718591"/>
              <a:ext cx="216971"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0BD2575-3300-DC9B-7598-FA96E9EEEF08}"/>
                </a:ext>
              </a:extLst>
            </p:cNvPr>
            <p:cNvCxnSpPr>
              <a:stCxn id="87" idx="3"/>
              <a:endCxn id="88" idx="1"/>
            </p:cNvCxnSpPr>
            <p:nvPr/>
          </p:nvCxnSpPr>
          <p:spPr>
            <a:xfrm>
              <a:off x="2875631" y="4718591"/>
              <a:ext cx="216971"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9C99D44-DE94-8CBB-E3BD-01639E95E95E}"/>
                </a:ext>
              </a:extLst>
            </p:cNvPr>
            <p:cNvCxnSpPr>
              <a:stCxn id="88" idx="3"/>
              <a:endCxn id="89" idx="1"/>
            </p:cNvCxnSpPr>
            <p:nvPr/>
          </p:nvCxnSpPr>
          <p:spPr>
            <a:xfrm>
              <a:off x="4205178" y="4718591"/>
              <a:ext cx="216971"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EA6C0CD-882A-4C6D-D0FD-CB040B263334}"/>
                </a:ext>
              </a:extLst>
            </p:cNvPr>
            <p:cNvSpPr txBox="1"/>
            <p:nvPr/>
          </p:nvSpPr>
          <p:spPr>
            <a:xfrm>
              <a:off x="1877835" y="4418832"/>
              <a:ext cx="945258" cy="122314"/>
            </a:xfrm>
            <a:prstGeom prst="rect">
              <a:avLst/>
            </a:prstGeom>
            <a:noFill/>
          </p:spPr>
          <p:txBody>
            <a:bodyPr wrap="square" lIns="0" tIns="0" rIns="0" bIns="0" rtlCol="0">
              <a:noAutofit/>
            </a:bodyPr>
            <a:lstStyle/>
            <a:p>
              <a:pPr algn="ctr" defTabSz="228600">
                <a:spcAft>
                  <a:spcPts val="1200"/>
                </a:spcAft>
              </a:pPr>
              <a:r>
                <a:rPr lang="en-US" sz="700" noProof="0">
                  <a:latin typeface="Segoe UI" panose="020B0502040204020203" pitchFamily="34" charset="0"/>
                  <a:cs typeface="Segoe UI" panose="020B0502040204020203" pitchFamily="34" charset="0"/>
                </a:rPr>
                <a:t>Egress NAT/Inspection</a:t>
              </a:r>
            </a:p>
          </p:txBody>
        </p:sp>
      </p:grpSp>
      <p:grpSp>
        <p:nvGrpSpPr>
          <p:cNvPr id="96" name="Group 95">
            <a:extLst>
              <a:ext uri="{FF2B5EF4-FFF2-40B4-BE49-F238E27FC236}">
                <a16:creationId xmlns:a16="http://schemas.microsoft.com/office/drawing/2014/main" id="{B62EBA53-9F18-F16E-83F6-11A194D52D01}"/>
              </a:ext>
            </a:extLst>
          </p:cNvPr>
          <p:cNvGrpSpPr/>
          <p:nvPr/>
        </p:nvGrpSpPr>
        <p:grpSpPr>
          <a:xfrm>
            <a:off x="410164" y="3683899"/>
            <a:ext cx="5101217" cy="464472"/>
            <a:chOff x="433508" y="3484677"/>
            <a:chExt cx="5101217" cy="464472"/>
          </a:xfrm>
        </p:grpSpPr>
        <p:sp>
          <p:nvSpPr>
            <p:cNvPr id="75" name="Rectangle: Rounded Corners 74">
              <a:extLst>
                <a:ext uri="{FF2B5EF4-FFF2-40B4-BE49-F238E27FC236}">
                  <a16:creationId xmlns:a16="http://schemas.microsoft.com/office/drawing/2014/main" id="{5764EF47-BBBC-FCC5-E8D2-7B68BBFD4C5F}"/>
                </a:ext>
              </a:extLst>
            </p:cNvPr>
            <p:cNvSpPr/>
            <p:nvPr/>
          </p:nvSpPr>
          <p:spPr bwMode="auto">
            <a:xfrm>
              <a:off x="433508" y="3641372"/>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Spoke A</a:t>
              </a:r>
            </a:p>
          </p:txBody>
        </p:sp>
        <p:sp>
          <p:nvSpPr>
            <p:cNvPr id="76" name="Rectangle: Rounded Corners 75">
              <a:extLst>
                <a:ext uri="{FF2B5EF4-FFF2-40B4-BE49-F238E27FC236}">
                  <a16:creationId xmlns:a16="http://schemas.microsoft.com/office/drawing/2014/main" id="{168E6C7D-9C0C-976E-9DA5-501B089268FC}"/>
                </a:ext>
              </a:extLst>
            </p:cNvPr>
            <p:cNvSpPr/>
            <p:nvPr/>
          </p:nvSpPr>
          <p:spPr bwMode="auto">
            <a:xfrm>
              <a:off x="1763055" y="3641372"/>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NVA VMSS</a:t>
              </a:r>
            </a:p>
          </p:txBody>
        </p:sp>
        <p:sp>
          <p:nvSpPr>
            <p:cNvPr id="77" name="Rectangle: Rounded Corners 76">
              <a:extLst>
                <a:ext uri="{FF2B5EF4-FFF2-40B4-BE49-F238E27FC236}">
                  <a16:creationId xmlns:a16="http://schemas.microsoft.com/office/drawing/2014/main" id="{7BE3167F-E901-61AF-6AA9-C821EFAD8041}"/>
                </a:ext>
              </a:extLst>
            </p:cNvPr>
            <p:cNvSpPr/>
            <p:nvPr/>
          </p:nvSpPr>
          <p:spPr bwMode="auto">
            <a:xfrm>
              <a:off x="3092602" y="3641372"/>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Hub </a:t>
              </a:r>
              <a:r>
                <a:rPr lang="en-US" sz="800" err="1">
                  <a:latin typeface="Segoe UI" panose="020B0502040204020203" pitchFamily="34" charset="0"/>
                  <a:cs typeface="Segoe UI" panose="020B0502040204020203" pitchFamily="34" charset="0"/>
                </a:rPr>
                <a:t>VNet</a:t>
              </a:r>
              <a:endParaRPr lang="en-US" sz="800">
                <a:latin typeface="Segoe UI" panose="020B0502040204020203" pitchFamily="34" charset="0"/>
                <a:cs typeface="Segoe UI" panose="020B0502040204020203" pitchFamily="34" charset="0"/>
              </a:endParaRPr>
            </a:p>
          </p:txBody>
        </p:sp>
        <p:sp>
          <p:nvSpPr>
            <p:cNvPr id="78" name="Rectangle: Rounded Corners 77">
              <a:extLst>
                <a:ext uri="{FF2B5EF4-FFF2-40B4-BE49-F238E27FC236}">
                  <a16:creationId xmlns:a16="http://schemas.microsoft.com/office/drawing/2014/main" id="{2909B1DD-EF2F-1014-66CE-4CA1835732E4}"/>
                </a:ext>
              </a:extLst>
            </p:cNvPr>
            <p:cNvSpPr/>
            <p:nvPr/>
          </p:nvSpPr>
          <p:spPr bwMode="auto">
            <a:xfrm>
              <a:off x="4422149" y="3641372"/>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Spoke B</a:t>
              </a:r>
            </a:p>
          </p:txBody>
        </p:sp>
        <p:cxnSp>
          <p:nvCxnSpPr>
            <p:cNvPr id="79" name="Straight Arrow Connector 78">
              <a:extLst>
                <a:ext uri="{FF2B5EF4-FFF2-40B4-BE49-F238E27FC236}">
                  <a16:creationId xmlns:a16="http://schemas.microsoft.com/office/drawing/2014/main" id="{FABFF688-D42D-D889-E238-7B20749205D9}"/>
                </a:ext>
              </a:extLst>
            </p:cNvPr>
            <p:cNvCxnSpPr>
              <a:stCxn id="75" idx="3"/>
              <a:endCxn id="76" idx="1"/>
            </p:cNvCxnSpPr>
            <p:nvPr/>
          </p:nvCxnSpPr>
          <p:spPr>
            <a:xfrm>
              <a:off x="1546084" y="3795261"/>
              <a:ext cx="216971"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94CCC13-5B7C-A302-C4BF-3F5F1B66196D}"/>
                </a:ext>
              </a:extLst>
            </p:cNvPr>
            <p:cNvCxnSpPr>
              <a:stCxn id="76" idx="3"/>
              <a:endCxn id="77" idx="1"/>
            </p:cNvCxnSpPr>
            <p:nvPr/>
          </p:nvCxnSpPr>
          <p:spPr>
            <a:xfrm>
              <a:off x="2875631" y="3795261"/>
              <a:ext cx="216971"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CE89D93-A8F8-9EC5-98CA-9EF7E0253F4F}"/>
                </a:ext>
              </a:extLst>
            </p:cNvPr>
            <p:cNvCxnSpPr>
              <a:stCxn id="77" idx="3"/>
              <a:endCxn id="78" idx="1"/>
            </p:cNvCxnSpPr>
            <p:nvPr/>
          </p:nvCxnSpPr>
          <p:spPr>
            <a:xfrm>
              <a:off x="4205178" y="3795261"/>
              <a:ext cx="216971"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5143A6F-AFB8-DE5D-2533-486B8B333C9F}"/>
                </a:ext>
              </a:extLst>
            </p:cNvPr>
            <p:cNvSpPr txBox="1"/>
            <p:nvPr/>
          </p:nvSpPr>
          <p:spPr>
            <a:xfrm>
              <a:off x="4330592" y="3490523"/>
              <a:ext cx="793834" cy="139117"/>
            </a:xfrm>
            <a:prstGeom prst="rect">
              <a:avLst/>
            </a:prstGeom>
            <a:noFill/>
          </p:spPr>
          <p:txBody>
            <a:bodyPr wrap="square" lIns="0" tIns="0" rIns="0" bIns="0" rtlCol="0">
              <a:noAutofit/>
            </a:bodyPr>
            <a:lstStyle/>
            <a:p>
              <a:pPr algn="ctr" defTabSz="228600">
                <a:spcAft>
                  <a:spcPts val="1200"/>
                </a:spcAft>
              </a:pPr>
              <a:r>
                <a:rPr lang="en-US" sz="700" noProof="0">
                  <a:latin typeface="Segoe UI" panose="020B0502040204020203" pitchFamily="34" charset="0"/>
                  <a:cs typeface="Segoe UI" panose="020B0502040204020203" pitchFamily="34" charset="0"/>
                </a:rPr>
                <a:t>X - No Peering</a:t>
              </a:r>
            </a:p>
          </p:txBody>
        </p:sp>
        <p:sp>
          <p:nvSpPr>
            <p:cNvPr id="85" name="TextBox 84">
              <a:extLst>
                <a:ext uri="{FF2B5EF4-FFF2-40B4-BE49-F238E27FC236}">
                  <a16:creationId xmlns:a16="http://schemas.microsoft.com/office/drawing/2014/main" id="{E0966701-EFE3-EB33-24C8-78F049A91665}"/>
                </a:ext>
              </a:extLst>
            </p:cNvPr>
            <p:cNvSpPr txBox="1"/>
            <p:nvPr/>
          </p:nvSpPr>
          <p:spPr>
            <a:xfrm>
              <a:off x="1150511" y="3484677"/>
              <a:ext cx="1042178" cy="121020"/>
            </a:xfrm>
            <a:prstGeom prst="rect">
              <a:avLst/>
            </a:prstGeom>
            <a:noFill/>
          </p:spPr>
          <p:txBody>
            <a:bodyPr wrap="square" lIns="0" tIns="0" rIns="0" bIns="0" rtlCol="0">
              <a:noAutofit/>
            </a:bodyPr>
            <a:lstStyle/>
            <a:p>
              <a:pPr algn="ctr" defTabSz="228600">
                <a:spcAft>
                  <a:spcPts val="1200"/>
                </a:spcAft>
              </a:pPr>
              <a:r>
                <a:rPr lang="en-US" sz="700" noProof="0">
                  <a:latin typeface="Segoe UI" panose="020B0502040204020203" pitchFamily="34" charset="0"/>
                  <a:cs typeface="Segoe UI" panose="020B0502040204020203" pitchFamily="34" charset="0"/>
                </a:rPr>
                <a:t>default 0.0.0.0/0 -&gt;</a:t>
              </a:r>
              <a:r>
                <a:rPr lang="en-US" sz="700">
                  <a:latin typeface="Segoe UI" panose="020B0502040204020203" pitchFamily="34" charset="0"/>
                  <a:cs typeface="Segoe UI" panose="020B0502040204020203" pitchFamily="34" charset="0"/>
                </a:rPr>
                <a:t> NVA</a:t>
              </a:r>
              <a:endParaRPr lang="en-US" sz="700" noProof="0">
                <a:latin typeface="Segoe UI" panose="020B0502040204020203" pitchFamily="34" charset="0"/>
                <a:cs typeface="Segoe UI" panose="020B0502040204020203" pitchFamily="34" charset="0"/>
              </a:endParaRPr>
            </a:p>
          </p:txBody>
        </p:sp>
      </p:grpSp>
      <p:grpSp>
        <p:nvGrpSpPr>
          <p:cNvPr id="127" name="Group 126">
            <a:extLst>
              <a:ext uri="{FF2B5EF4-FFF2-40B4-BE49-F238E27FC236}">
                <a16:creationId xmlns:a16="http://schemas.microsoft.com/office/drawing/2014/main" id="{35D52693-F993-D02C-6516-A5BB19CACA89}"/>
              </a:ext>
            </a:extLst>
          </p:cNvPr>
          <p:cNvGrpSpPr/>
          <p:nvPr/>
        </p:nvGrpSpPr>
        <p:grpSpPr>
          <a:xfrm>
            <a:off x="410164" y="5657613"/>
            <a:ext cx="6450227" cy="464753"/>
            <a:chOff x="410164" y="5458391"/>
            <a:chExt cx="6450227" cy="464753"/>
          </a:xfrm>
        </p:grpSpPr>
        <p:sp>
          <p:nvSpPr>
            <p:cNvPr id="100" name="Rectangle: Rounded Corners 99">
              <a:extLst>
                <a:ext uri="{FF2B5EF4-FFF2-40B4-BE49-F238E27FC236}">
                  <a16:creationId xmlns:a16="http://schemas.microsoft.com/office/drawing/2014/main" id="{2FE08F69-FA19-1292-54BD-C0DBA112EF4C}"/>
                </a:ext>
              </a:extLst>
            </p:cNvPr>
            <p:cNvSpPr/>
            <p:nvPr/>
          </p:nvSpPr>
          <p:spPr bwMode="auto">
            <a:xfrm>
              <a:off x="410164" y="5615367"/>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Remote User</a:t>
              </a:r>
            </a:p>
          </p:txBody>
        </p:sp>
        <p:sp>
          <p:nvSpPr>
            <p:cNvPr id="101" name="Rectangle: Rounded Corners 100">
              <a:extLst>
                <a:ext uri="{FF2B5EF4-FFF2-40B4-BE49-F238E27FC236}">
                  <a16:creationId xmlns:a16="http://schemas.microsoft.com/office/drawing/2014/main" id="{4139CFF1-8C93-163A-B66B-99116396F8EF}"/>
                </a:ext>
              </a:extLst>
            </p:cNvPr>
            <p:cNvSpPr/>
            <p:nvPr/>
          </p:nvSpPr>
          <p:spPr bwMode="auto">
            <a:xfrm>
              <a:off x="1744577" y="5615367"/>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VPN/ZTNA Edge</a:t>
              </a:r>
            </a:p>
          </p:txBody>
        </p:sp>
        <p:sp>
          <p:nvSpPr>
            <p:cNvPr id="102" name="Rectangle: Rounded Corners 101">
              <a:extLst>
                <a:ext uri="{FF2B5EF4-FFF2-40B4-BE49-F238E27FC236}">
                  <a16:creationId xmlns:a16="http://schemas.microsoft.com/office/drawing/2014/main" id="{1155450D-EB3E-7243-9DFB-307238916ECD}"/>
                </a:ext>
              </a:extLst>
            </p:cNvPr>
            <p:cNvSpPr/>
            <p:nvPr/>
          </p:nvSpPr>
          <p:spPr bwMode="auto">
            <a:xfrm>
              <a:off x="3078990" y="5615367"/>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NVA VMSS</a:t>
              </a:r>
            </a:p>
          </p:txBody>
        </p:sp>
        <p:sp>
          <p:nvSpPr>
            <p:cNvPr id="103" name="Rectangle: Rounded Corners 102">
              <a:extLst>
                <a:ext uri="{FF2B5EF4-FFF2-40B4-BE49-F238E27FC236}">
                  <a16:creationId xmlns:a16="http://schemas.microsoft.com/office/drawing/2014/main" id="{B0D31111-0C51-D381-B426-B162CFFC2BFE}"/>
                </a:ext>
              </a:extLst>
            </p:cNvPr>
            <p:cNvSpPr/>
            <p:nvPr/>
          </p:nvSpPr>
          <p:spPr bwMode="auto">
            <a:xfrm>
              <a:off x="4413403" y="5615367"/>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Hub </a:t>
              </a:r>
              <a:r>
                <a:rPr lang="en-US" sz="800" err="1">
                  <a:latin typeface="Segoe UI" panose="020B0502040204020203" pitchFamily="34" charset="0"/>
                  <a:cs typeface="Segoe UI" panose="020B0502040204020203" pitchFamily="34" charset="0"/>
                </a:rPr>
                <a:t>VNet</a:t>
              </a:r>
              <a:endParaRPr lang="en-US" sz="800">
                <a:latin typeface="Segoe UI" panose="020B0502040204020203" pitchFamily="34" charset="0"/>
                <a:cs typeface="Segoe UI" panose="020B0502040204020203" pitchFamily="34" charset="0"/>
              </a:endParaRPr>
            </a:p>
          </p:txBody>
        </p:sp>
        <p:cxnSp>
          <p:nvCxnSpPr>
            <p:cNvPr id="104" name="Straight Arrow Connector 103">
              <a:extLst>
                <a:ext uri="{FF2B5EF4-FFF2-40B4-BE49-F238E27FC236}">
                  <a16:creationId xmlns:a16="http://schemas.microsoft.com/office/drawing/2014/main" id="{1BEE9A4A-B4FE-0D5F-7C43-442AA54B4929}"/>
                </a:ext>
              </a:extLst>
            </p:cNvPr>
            <p:cNvCxnSpPr>
              <a:stCxn id="100" idx="3"/>
              <a:endCxn id="101" idx="1"/>
            </p:cNvCxnSpPr>
            <p:nvPr/>
          </p:nvCxnSpPr>
          <p:spPr>
            <a:xfrm>
              <a:off x="1522740" y="5769256"/>
              <a:ext cx="221837"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8393F3B-A2AB-8440-8320-E500309526C6}"/>
                </a:ext>
              </a:extLst>
            </p:cNvPr>
            <p:cNvCxnSpPr>
              <a:stCxn id="101" idx="3"/>
              <a:endCxn id="102" idx="1"/>
            </p:cNvCxnSpPr>
            <p:nvPr/>
          </p:nvCxnSpPr>
          <p:spPr>
            <a:xfrm>
              <a:off x="2857153" y="5769256"/>
              <a:ext cx="221837"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6F9E048-259E-4C54-73CD-5AB7DC9C19C6}"/>
                </a:ext>
              </a:extLst>
            </p:cNvPr>
            <p:cNvCxnSpPr>
              <a:stCxn id="102" idx="3"/>
              <a:endCxn id="103" idx="1"/>
            </p:cNvCxnSpPr>
            <p:nvPr/>
          </p:nvCxnSpPr>
          <p:spPr>
            <a:xfrm>
              <a:off x="4191566" y="5769256"/>
              <a:ext cx="221837"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DE5F7E4E-610F-698D-5947-0D2D9E095B26}"/>
                </a:ext>
              </a:extLst>
            </p:cNvPr>
            <p:cNvSpPr txBox="1"/>
            <p:nvPr/>
          </p:nvSpPr>
          <p:spPr>
            <a:xfrm>
              <a:off x="3988506" y="5458391"/>
              <a:ext cx="1112576" cy="144963"/>
            </a:xfrm>
            <a:prstGeom prst="rect">
              <a:avLst/>
            </a:prstGeom>
            <a:noFill/>
          </p:spPr>
          <p:txBody>
            <a:bodyPr wrap="square" lIns="0" tIns="0" rIns="0" bIns="0" rtlCol="0">
              <a:noAutofit/>
            </a:bodyPr>
            <a:lstStyle/>
            <a:p>
              <a:pPr algn="ctr" defTabSz="228600">
                <a:spcAft>
                  <a:spcPts val="1200"/>
                </a:spcAft>
              </a:pPr>
              <a:r>
                <a:rPr lang="en-US" sz="700" noProof="0">
                  <a:latin typeface="Segoe UI" panose="020B0502040204020203" pitchFamily="34" charset="0"/>
                  <a:cs typeface="Segoe UI" panose="020B0502040204020203" pitchFamily="34" charset="0"/>
                </a:rPr>
                <a:t>Inline Inspection (Optional)</a:t>
              </a:r>
            </a:p>
          </p:txBody>
        </p:sp>
        <p:sp>
          <p:nvSpPr>
            <p:cNvPr id="108" name="TextBox 107">
              <a:extLst>
                <a:ext uri="{FF2B5EF4-FFF2-40B4-BE49-F238E27FC236}">
                  <a16:creationId xmlns:a16="http://schemas.microsoft.com/office/drawing/2014/main" id="{5E2367F0-E4AA-1495-19B5-200787788890}"/>
                </a:ext>
              </a:extLst>
            </p:cNvPr>
            <p:cNvSpPr txBox="1"/>
            <p:nvPr/>
          </p:nvSpPr>
          <p:spPr>
            <a:xfrm>
              <a:off x="1423451" y="5458391"/>
              <a:ext cx="1042178" cy="121020"/>
            </a:xfrm>
            <a:prstGeom prst="rect">
              <a:avLst/>
            </a:prstGeom>
            <a:noFill/>
          </p:spPr>
          <p:txBody>
            <a:bodyPr wrap="square" lIns="0" tIns="0" rIns="0" bIns="0" rtlCol="0">
              <a:noAutofit/>
            </a:bodyPr>
            <a:lstStyle/>
            <a:p>
              <a:pPr algn="ctr" defTabSz="228600">
                <a:spcAft>
                  <a:spcPts val="1200"/>
                </a:spcAft>
              </a:pPr>
              <a:r>
                <a:rPr lang="en-US" sz="700" noProof="0">
                  <a:latin typeface="Segoe UI" panose="020B0502040204020203" pitchFamily="34" charset="0"/>
                  <a:cs typeface="Segoe UI" panose="020B0502040204020203" pitchFamily="34" charset="0"/>
                </a:rPr>
                <a:t>TLS/IPsec</a:t>
              </a:r>
            </a:p>
          </p:txBody>
        </p:sp>
        <p:sp>
          <p:nvSpPr>
            <p:cNvPr id="109" name="Rectangle: Rounded Corners 108">
              <a:extLst>
                <a:ext uri="{FF2B5EF4-FFF2-40B4-BE49-F238E27FC236}">
                  <a16:creationId xmlns:a16="http://schemas.microsoft.com/office/drawing/2014/main" id="{9DAEF0DE-7845-E659-0E1A-C4E8A7F05208}"/>
                </a:ext>
              </a:extLst>
            </p:cNvPr>
            <p:cNvSpPr/>
            <p:nvPr/>
          </p:nvSpPr>
          <p:spPr bwMode="auto">
            <a:xfrm>
              <a:off x="5747815" y="5615367"/>
              <a:ext cx="1112576" cy="307777"/>
            </a:xfrm>
            <a:prstGeom prst="roundRect">
              <a:avLst/>
            </a:prstGeom>
            <a:solidFill>
              <a:schemeClr val="bg1"/>
            </a:solidFill>
            <a:ln w="6350" cap="sq">
              <a:solidFill>
                <a:srgbClr val="4D782F"/>
              </a:solidFill>
              <a:prstDash val="solid"/>
              <a:miter lim="800000"/>
              <a:headEnd/>
              <a:tailEnd/>
            </a:ln>
          </p:spPr>
          <p:txBody>
            <a:bodyPr vert="horz" wrap="square" lIns="91440" tIns="45720" rIns="91440" bIns="45720" numCol="1" rtlCol="0" anchor="ctr" anchorCtr="0" compatLnSpc="1">
              <a:prstTxWarp prst="textNoShape">
                <a:avLst/>
              </a:prstTxWarp>
            </a:bodyPr>
            <a:lstStyle/>
            <a:p>
              <a:pPr algn="ctr"/>
              <a:r>
                <a:rPr lang="en-US" sz="800">
                  <a:latin typeface="Segoe UI" panose="020B0502040204020203" pitchFamily="34" charset="0"/>
                  <a:cs typeface="Segoe UI" panose="020B0502040204020203" pitchFamily="34" charset="0"/>
                </a:rPr>
                <a:t>Spokes/Apps</a:t>
              </a:r>
            </a:p>
          </p:txBody>
        </p:sp>
        <p:cxnSp>
          <p:nvCxnSpPr>
            <p:cNvPr id="110" name="Straight Arrow Connector 109">
              <a:extLst>
                <a:ext uri="{FF2B5EF4-FFF2-40B4-BE49-F238E27FC236}">
                  <a16:creationId xmlns:a16="http://schemas.microsoft.com/office/drawing/2014/main" id="{0404A2A3-E148-9D6A-575F-D3B352D2E6B0}"/>
                </a:ext>
              </a:extLst>
            </p:cNvPr>
            <p:cNvCxnSpPr>
              <a:cxnSpLocks/>
              <a:stCxn id="103" idx="3"/>
              <a:endCxn id="109" idx="1"/>
            </p:cNvCxnSpPr>
            <p:nvPr/>
          </p:nvCxnSpPr>
          <p:spPr>
            <a:xfrm>
              <a:off x="5525979" y="5769256"/>
              <a:ext cx="221836" cy="0"/>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3637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DC58B-12A2-2584-44A0-0CD00F73169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CFB320D-7338-C3FC-CABF-9C8A8697F71F}"/>
              </a:ext>
            </a:extLst>
          </p:cNvPr>
          <p:cNvSpPr txBox="1"/>
          <p:nvPr/>
        </p:nvSpPr>
        <p:spPr>
          <a:xfrm>
            <a:off x="632720" y="1504771"/>
            <a:ext cx="10802417" cy="2908489"/>
          </a:xfrm>
          <a:prstGeom prst="rect">
            <a:avLst/>
          </a:prstGeom>
          <a:noFill/>
          <a:effectLst>
            <a:reflection endPos="0" dist="50800" dir="5400000" sy="-100000" algn="bl" rotWithShape="0"/>
            <a:softEdge rad="12700"/>
          </a:effectLst>
        </p:spPr>
        <p:txBody>
          <a:bodyPr wrap="square" lIns="91440" tIns="45720" rIns="91440" bIns="45720" anchor="t">
            <a:spAutoFit/>
          </a:bodyPr>
          <a:lstStyle/>
          <a:p>
            <a:pPr>
              <a:spcAft>
                <a:spcPts val="1125"/>
              </a:spcAft>
            </a:pPr>
            <a:r>
              <a:rPr lang="en-US" sz="2000" b="1" noProof="0">
                <a:latin typeface="Segoe UI"/>
                <a:cs typeface="Segoe UI"/>
              </a:rPr>
              <a:t>Design Decisions</a:t>
            </a:r>
            <a:endParaRPr lang="en-US" noProof="0">
              <a:latin typeface="Segoe UI"/>
              <a:cs typeface="Segoe UI"/>
            </a:endParaRPr>
          </a:p>
          <a:p>
            <a:pPr marL="457200" indent="-457200">
              <a:spcAft>
                <a:spcPts val="1125"/>
              </a:spcAft>
              <a:buFont typeface="Arial"/>
              <a:buChar char="•"/>
            </a:pPr>
            <a:r>
              <a:rPr lang="en-US" noProof="0">
                <a:latin typeface="Segoe UI"/>
                <a:cs typeface="Segoe UI"/>
              </a:rPr>
              <a:t>Core Infrastructure - Contains hub </a:t>
            </a:r>
            <a:r>
              <a:rPr lang="en-US" noProof="0" err="1">
                <a:latin typeface="Segoe UI"/>
                <a:cs typeface="Segoe UI"/>
              </a:rPr>
              <a:t>VNets</a:t>
            </a:r>
            <a:r>
              <a:rPr lang="en-US" noProof="0">
                <a:latin typeface="Segoe UI"/>
                <a:cs typeface="Segoe UI"/>
              </a:rPr>
              <a:t>, ExpressRoute,</a:t>
            </a:r>
            <a:r>
              <a:rPr lang="en-US">
                <a:latin typeface="Segoe UI"/>
                <a:cs typeface="Segoe UI"/>
              </a:rPr>
              <a:t> </a:t>
            </a:r>
            <a:r>
              <a:rPr lang="en-US" noProof="0">
                <a:latin typeface="Segoe UI"/>
                <a:cs typeface="Segoe UI"/>
              </a:rPr>
              <a:t> and shared network services</a:t>
            </a:r>
          </a:p>
          <a:p>
            <a:pPr marL="457200" indent="-457200">
              <a:spcAft>
                <a:spcPts val="1125"/>
              </a:spcAft>
              <a:buFont typeface="Arial"/>
              <a:buChar char="•"/>
            </a:pPr>
            <a:r>
              <a:rPr lang="en-US" noProof="0">
                <a:latin typeface="Segoe UI"/>
                <a:cs typeface="Segoe UI"/>
              </a:rPr>
              <a:t>Hub Subnets: </a:t>
            </a:r>
            <a:r>
              <a:rPr lang="en-US">
                <a:latin typeface="Segoe UI"/>
                <a:cs typeface="Segoe UI"/>
              </a:rPr>
              <a:t>Express Route (ER) Gateway</a:t>
            </a:r>
            <a:r>
              <a:rPr lang="en-US" noProof="0">
                <a:latin typeface="Segoe UI"/>
                <a:cs typeface="Segoe UI"/>
              </a:rPr>
              <a:t>,  </a:t>
            </a:r>
            <a:r>
              <a:rPr lang="en-US">
                <a:latin typeface="Segoe UI"/>
                <a:cs typeface="Segoe UI"/>
              </a:rPr>
              <a:t>NVA/Firewall</a:t>
            </a:r>
            <a:r>
              <a:rPr lang="en-US" noProof="0">
                <a:latin typeface="Segoe UI"/>
                <a:cs typeface="Segoe UI"/>
              </a:rPr>
              <a:t>, DNS (Domain Name System</a:t>
            </a:r>
            <a:r>
              <a:rPr lang="en-US">
                <a:latin typeface="Segoe UI"/>
                <a:cs typeface="Segoe UI"/>
              </a:rPr>
              <a:t>)</a:t>
            </a:r>
            <a:endParaRPr lang="en-US" noProof="0">
              <a:latin typeface="Segoe UI"/>
              <a:cs typeface="Segoe UI"/>
            </a:endParaRPr>
          </a:p>
          <a:p>
            <a:pPr marL="457200" indent="-457200">
              <a:spcAft>
                <a:spcPts val="1125"/>
              </a:spcAft>
              <a:buFont typeface="Arial"/>
              <a:buChar char="•"/>
            </a:pPr>
            <a:r>
              <a:rPr lang="en-US" noProof="0">
                <a:latin typeface="Segoe UI"/>
                <a:cs typeface="Segoe UI"/>
              </a:rPr>
              <a:t>Regional Strategy: </a:t>
            </a:r>
            <a:r>
              <a:rPr lang="en-US">
                <a:latin typeface="Segoe UI"/>
                <a:cs typeface="Segoe UI"/>
              </a:rPr>
              <a:t>Dual-region hub/spoke topology in Central</a:t>
            </a:r>
            <a:r>
              <a:rPr lang="en-US" noProof="0">
                <a:latin typeface="Segoe UI"/>
                <a:cs typeface="Segoe UI"/>
              </a:rPr>
              <a:t> US primary and East US 2 secondary</a:t>
            </a:r>
          </a:p>
          <a:p>
            <a:pPr marL="457200" indent="-457200">
              <a:spcAft>
                <a:spcPts val="1125"/>
              </a:spcAft>
              <a:buFont typeface="Arial"/>
              <a:buChar char="•"/>
            </a:pPr>
            <a:r>
              <a:rPr lang="en-US" noProof="0">
                <a:latin typeface="Segoe UI"/>
                <a:cs typeface="Segoe UI"/>
              </a:rPr>
              <a:t>Security Controls: All traffic </a:t>
            </a:r>
            <a:r>
              <a:rPr lang="en-US">
                <a:latin typeface="Segoe UI"/>
                <a:cs typeface="Segoe UI"/>
              </a:rPr>
              <a:t>inspected through</a:t>
            </a:r>
            <a:r>
              <a:rPr lang="en-US" noProof="0">
                <a:latin typeface="Segoe UI"/>
                <a:cs typeface="Segoe UI"/>
              </a:rPr>
              <a:t> hub </a:t>
            </a:r>
            <a:r>
              <a:rPr lang="en-US">
                <a:latin typeface="Segoe UI"/>
                <a:cs typeface="Segoe UI"/>
              </a:rPr>
              <a:t>NVA</a:t>
            </a:r>
            <a:r>
              <a:rPr lang="en-US" noProof="0">
                <a:latin typeface="Segoe UI"/>
                <a:cs typeface="Segoe UI"/>
              </a:rPr>
              <a:t>, private IP enforcement</a:t>
            </a:r>
          </a:p>
          <a:p>
            <a:pPr marL="457200" indent="-457200">
              <a:spcAft>
                <a:spcPts val="1125"/>
              </a:spcAft>
              <a:buFont typeface="Arial"/>
              <a:buChar char="•"/>
            </a:pPr>
            <a:r>
              <a:rPr lang="en-US" noProof="0">
                <a:latin typeface="Segoe UI"/>
                <a:cs typeface="Segoe UI"/>
              </a:rPr>
              <a:t>Management Structure: Dedicated management group for core infrastructure</a:t>
            </a:r>
          </a:p>
          <a:p>
            <a:pPr marL="457200" indent="-457200">
              <a:spcAft>
                <a:spcPts val="1125"/>
              </a:spcAft>
              <a:buFont typeface="Arial"/>
              <a:buChar char="•"/>
            </a:pPr>
            <a:r>
              <a:rPr lang="en-US">
                <a:latin typeface="Segoe UI"/>
                <a:cs typeface="Segoe UI"/>
              </a:rPr>
              <a:t>Application</a:t>
            </a:r>
            <a:r>
              <a:rPr lang="en-US" noProof="0">
                <a:latin typeface="Segoe UI"/>
                <a:cs typeface="Segoe UI"/>
              </a:rPr>
              <a:t> </a:t>
            </a:r>
            <a:r>
              <a:rPr lang="en-US">
                <a:latin typeface="Segoe UI"/>
                <a:cs typeface="Segoe UI"/>
              </a:rPr>
              <a:t>Workloads </a:t>
            </a:r>
            <a:r>
              <a:rPr lang="en-US" noProof="0">
                <a:latin typeface="Segoe UI"/>
                <a:cs typeface="Segoe UI"/>
              </a:rPr>
              <a:t>- Contains </a:t>
            </a:r>
            <a:r>
              <a:rPr lang="en-US">
                <a:latin typeface="Segoe UI"/>
                <a:cs typeface="Segoe UI"/>
              </a:rPr>
              <a:t>applications via </a:t>
            </a:r>
            <a:r>
              <a:rPr lang="en-US" noProof="0">
                <a:latin typeface="Segoe UI"/>
                <a:cs typeface="Segoe UI"/>
              </a:rPr>
              <a:t>spoke </a:t>
            </a:r>
            <a:r>
              <a:rPr lang="en-US" err="1">
                <a:latin typeface="Segoe UI"/>
                <a:cs typeface="Segoe UI"/>
              </a:rPr>
              <a:t>vnets</a:t>
            </a:r>
            <a:r>
              <a:rPr lang="en-US">
                <a:latin typeface="Segoe UI"/>
                <a:cs typeface="Segoe UI"/>
              </a:rPr>
              <a:t> peering</a:t>
            </a:r>
            <a:r>
              <a:rPr lang="en-US" noProof="0">
                <a:latin typeface="Segoe UI"/>
                <a:cs typeface="Segoe UI"/>
              </a:rPr>
              <a:t> to </a:t>
            </a:r>
            <a:r>
              <a:rPr lang="en-US">
                <a:latin typeface="Segoe UI"/>
                <a:cs typeface="Segoe UI"/>
              </a:rPr>
              <a:t>hub </a:t>
            </a:r>
            <a:r>
              <a:rPr lang="en-US" err="1">
                <a:latin typeface="Segoe UI"/>
                <a:cs typeface="Segoe UI"/>
              </a:rPr>
              <a:t>vnets</a:t>
            </a:r>
            <a:endParaRPr lang="en-US" noProof="0">
              <a:latin typeface="Segoe UI"/>
              <a:cs typeface="Segoe UI"/>
            </a:endParaRPr>
          </a:p>
        </p:txBody>
      </p:sp>
      <p:sp>
        <p:nvSpPr>
          <p:cNvPr id="2" name="Title 1">
            <a:extLst>
              <a:ext uri="{FF2B5EF4-FFF2-40B4-BE49-F238E27FC236}">
                <a16:creationId xmlns:a16="http://schemas.microsoft.com/office/drawing/2014/main" id="{162A8EB7-364A-72C9-51A5-264689301093}"/>
              </a:ext>
            </a:extLst>
          </p:cNvPr>
          <p:cNvSpPr txBox="1">
            <a:spLocks/>
          </p:cNvSpPr>
          <p:nvPr/>
        </p:nvSpPr>
        <p:spPr>
          <a:xfrm>
            <a:off x="433508" y="365125"/>
            <a:ext cx="6723580"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a:cs typeface="Segoe UI"/>
              </a:rPr>
              <a:t>Connectivity </a:t>
            </a:r>
            <a:r>
              <a:rPr lang="en-US" sz="3200">
                <a:latin typeface="Segoe UI"/>
                <a:cs typeface="Segoe UI"/>
              </a:rPr>
              <a:t>Architecture</a:t>
            </a:r>
            <a:endParaRPr lang="en-US" sz="3200" noProof="0">
              <a:latin typeface="Segoe UI" panose="020B0502040204020203" pitchFamily="34" charset="0"/>
              <a:cs typeface="Segoe UI" panose="020B0502040204020203" pitchFamily="34" charset="0"/>
            </a:endParaRPr>
          </a:p>
        </p:txBody>
      </p:sp>
      <p:sp>
        <p:nvSpPr>
          <p:cNvPr id="3" name="Title 1">
            <a:extLst>
              <a:ext uri="{FF2B5EF4-FFF2-40B4-BE49-F238E27FC236}">
                <a16:creationId xmlns:a16="http://schemas.microsoft.com/office/drawing/2014/main" id="{8B029B5F-DAE4-241B-433A-87375C602724}"/>
              </a:ext>
            </a:extLst>
          </p:cNvPr>
          <p:cNvSpPr txBox="1">
            <a:spLocks/>
          </p:cNvSpPr>
          <p:nvPr/>
        </p:nvSpPr>
        <p:spPr>
          <a:xfrm>
            <a:off x="340955" y="789295"/>
            <a:ext cx="5459858" cy="291306"/>
          </a:xfrm>
          <a:prstGeom prst="rect">
            <a:avLst/>
          </a:prstGeom>
        </p:spPr>
        <p:txBody>
          <a:bodyPr lIns="91440" tIns="45720" rIns="91440" bIns="45720" anchor="t">
            <a:noAutofit/>
          </a:bodyPr>
          <a:lstStyle>
            <a:lvl1pPr algn="l" defTabSz="914400" rtl="0" eaLnBrk="1" latinLnBrk="0" hangingPunct="1">
              <a:lnSpc>
                <a:spcPct val="80000"/>
              </a:lnSpc>
              <a:spcBef>
                <a:spcPct val="0"/>
              </a:spcBef>
              <a:buNone/>
              <a:defRPr sz="2800" b="1" kern="1200">
                <a:solidFill>
                  <a:schemeClr val="tx1"/>
                </a:solidFill>
                <a:latin typeface="+mj-lt"/>
                <a:ea typeface="+mj-ea"/>
                <a:cs typeface="+mj-cs"/>
              </a:defRPr>
            </a:lvl1pPr>
          </a:lstStyle>
          <a:p>
            <a:r>
              <a:rPr lang="en-US" sz="2000" b="0" noProof="0">
                <a:solidFill>
                  <a:schemeClr val="accent2"/>
                </a:solidFill>
                <a:latin typeface="Segoe UI"/>
                <a:cs typeface="Segoe UI"/>
              </a:rPr>
              <a:t>Key Architectural Core Elements</a:t>
            </a:r>
            <a:r>
              <a:rPr lang="en-US" sz="2000" b="0" noProof="0">
                <a:latin typeface="Segoe UI"/>
                <a:cs typeface="Segoe UI"/>
              </a:rPr>
              <a:t> </a:t>
            </a:r>
          </a:p>
        </p:txBody>
      </p:sp>
    </p:spTree>
    <p:extLst>
      <p:ext uri="{BB962C8B-B14F-4D97-AF65-F5344CB8AC3E}">
        <p14:creationId xmlns:p14="http://schemas.microsoft.com/office/powerpoint/2010/main" val="3502638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CA0AB-6318-3A7A-66C8-A5F65B5DCB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01E01-A3D2-DD0A-3105-EABF6D0960EA}"/>
              </a:ext>
            </a:extLst>
          </p:cNvPr>
          <p:cNvSpPr txBox="1">
            <a:spLocks/>
          </p:cNvSpPr>
          <p:nvPr/>
        </p:nvSpPr>
        <p:spPr>
          <a:xfrm>
            <a:off x="428400" y="365125"/>
            <a:ext cx="6723580" cy="569823"/>
          </a:xfrm>
          <a:prstGeom prst="rect">
            <a:avLst/>
          </a:prstGeom>
        </p:spPr>
        <p:txBody>
          <a:bodyPr vert="horz" lIns="0" tIns="0" rIns="0" bIns="0" rtlCol="0" anchor="t">
            <a:norm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3200" noProof="0">
                <a:latin typeface="Segoe UI" panose="020B0502040204020203" pitchFamily="34" charset="0"/>
                <a:cs typeface="Segoe UI" panose="020B0502040204020203" pitchFamily="34" charset="0"/>
              </a:rPr>
              <a:t>Interconnect Architecture</a:t>
            </a:r>
          </a:p>
        </p:txBody>
      </p:sp>
      <p:sp>
        <p:nvSpPr>
          <p:cNvPr id="8" name="TextBox 7">
            <a:extLst>
              <a:ext uri="{FF2B5EF4-FFF2-40B4-BE49-F238E27FC236}">
                <a16:creationId xmlns:a16="http://schemas.microsoft.com/office/drawing/2014/main" id="{7D2B31BF-5A5F-8D54-BF12-0A19C887252C}"/>
              </a:ext>
            </a:extLst>
          </p:cNvPr>
          <p:cNvSpPr txBox="1"/>
          <p:nvPr/>
        </p:nvSpPr>
        <p:spPr>
          <a:xfrm>
            <a:off x="341558" y="782906"/>
            <a:ext cx="8918811" cy="246221"/>
          </a:xfrm>
          <a:prstGeom prst="rect">
            <a:avLst/>
          </a:prstGeom>
        </p:spPr>
        <p:txBody>
          <a:bodyPr lIns="91440" tIns="45720" rIns="91440" bIns="45720" anchor="t">
            <a:noAutofit/>
          </a:bodyPr>
          <a:lstStyle>
            <a:defPPr>
              <a:defRPr lang="en-US"/>
            </a:defPPr>
            <a:lvl1pPr>
              <a:lnSpc>
                <a:spcPct val="80000"/>
              </a:lnSpc>
              <a:spcBef>
                <a:spcPct val="0"/>
              </a:spcBef>
              <a:buNone/>
              <a:defRPr sz="2000" b="0">
                <a:solidFill>
                  <a:schemeClr val="accent2"/>
                </a:solidFill>
                <a:latin typeface="Segoe UI"/>
                <a:ea typeface="+mj-ea"/>
                <a:cs typeface="Segoe UI"/>
              </a:defRPr>
            </a:lvl1pPr>
          </a:lstStyle>
          <a:p>
            <a:r>
              <a:rPr lang="en-US" noProof="0"/>
              <a:t>Branch (Edge) to Azure Traffic Flow via ExpressRoute Hub with NVA Inspection</a:t>
            </a:r>
          </a:p>
        </p:txBody>
      </p:sp>
      <p:sp>
        <p:nvSpPr>
          <p:cNvPr id="3" name="TextBox 2">
            <a:extLst>
              <a:ext uri="{FF2B5EF4-FFF2-40B4-BE49-F238E27FC236}">
                <a16:creationId xmlns:a16="http://schemas.microsoft.com/office/drawing/2014/main" id="{1578E04E-84E0-4355-603B-648CE40D6FA5}"/>
              </a:ext>
            </a:extLst>
          </p:cNvPr>
          <p:cNvSpPr txBox="1"/>
          <p:nvPr/>
        </p:nvSpPr>
        <p:spPr>
          <a:xfrm>
            <a:off x="9068499" y="1557682"/>
            <a:ext cx="2756824" cy="3523082"/>
          </a:xfrm>
          <a:prstGeom prst="rect">
            <a:avLst/>
          </a:prstGeom>
          <a:noFill/>
        </p:spPr>
        <p:txBody>
          <a:bodyPr wrap="square" lIns="0" tIns="0" rIns="0" bIns="0" rtlCol="0" anchor="t">
            <a:noAutofit/>
          </a:bodyPr>
          <a:lstStyle/>
          <a:p>
            <a:pPr marL="171450" indent="-171450" defTabSz="228600">
              <a:buFont typeface="Arial,Sans-Serif"/>
              <a:buChar char="•"/>
            </a:pPr>
            <a:r>
              <a:rPr lang="en-US" sz="1200" noProof="0">
                <a:latin typeface="Aptos"/>
              </a:rPr>
              <a:t>Branch traffic flows through MPLS backbone (</a:t>
            </a:r>
            <a:r>
              <a:rPr lang="en-US" sz="1200">
                <a:latin typeface="Aptos"/>
              </a:rPr>
              <a:t>AS 65XXX) using</a:t>
            </a:r>
            <a:r>
              <a:rPr lang="en-US" sz="1200" noProof="0">
                <a:latin typeface="Aptos"/>
              </a:rPr>
              <a:t> policies (future state) for routing and path optimization</a:t>
            </a:r>
          </a:p>
          <a:p>
            <a:pPr marL="171450" indent="-171450" defTabSz="228600">
              <a:buFont typeface="Arial,Sans-Serif"/>
              <a:buChar char="•"/>
            </a:pPr>
            <a:endParaRPr lang="en-US" sz="1200" noProof="0">
              <a:latin typeface="Aptos"/>
            </a:endParaRPr>
          </a:p>
          <a:p>
            <a:pPr marL="171450" indent="-171450" defTabSz="228600">
              <a:buFont typeface="Arial,Sans-Serif"/>
              <a:buChar char="•"/>
            </a:pPr>
            <a:r>
              <a:rPr lang="en-US" sz="1200" noProof="0">
                <a:latin typeface="Aptos"/>
              </a:rPr>
              <a:t>ECX (Equinix Cloud Exchange) ExpressRoute provides dedicated connectivity from </a:t>
            </a:r>
            <a:r>
              <a:rPr lang="en-US" sz="1200">
                <a:latin typeface="Aptos"/>
              </a:rPr>
              <a:t>core network to</a:t>
            </a:r>
            <a:r>
              <a:rPr lang="en-US" sz="1200" noProof="0">
                <a:latin typeface="Aptos"/>
              </a:rPr>
              <a:t> Azure Hub for inspection</a:t>
            </a:r>
          </a:p>
          <a:p>
            <a:pPr marL="171450" indent="-171450" defTabSz="228600">
              <a:buFont typeface="Arial,Sans-Serif"/>
              <a:buChar char="•"/>
            </a:pPr>
            <a:endParaRPr lang="en-US" sz="1200" noProof="0">
              <a:latin typeface="Aptos"/>
            </a:endParaRPr>
          </a:p>
          <a:p>
            <a:pPr marL="171450" indent="-171450" defTabSz="228600">
              <a:buFont typeface="Arial,Sans-Serif"/>
              <a:buChar char="•"/>
            </a:pPr>
            <a:r>
              <a:rPr lang="en-US" sz="1200" noProof="0">
                <a:latin typeface="Aptos"/>
              </a:rPr>
              <a:t>Hub-and-spoke architecture routes traffic from Azure Central Hub to Spoke VNet </a:t>
            </a:r>
            <a:r>
              <a:rPr lang="en-US" sz="1200">
                <a:latin typeface="Aptos"/>
              </a:rPr>
              <a:t>application workloads</a:t>
            </a:r>
            <a:r>
              <a:rPr lang="en-US" sz="1200" noProof="0">
                <a:latin typeface="Aptos"/>
              </a:rPr>
              <a:t> </a:t>
            </a:r>
            <a:endParaRPr lang="en-US" noProof="0"/>
          </a:p>
        </p:txBody>
      </p:sp>
      <p:pic>
        <p:nvPicPr>
          <p:cNvPr id="6" name="Picture 5" descr="A diagram of a company&#10;&#10;AI-generated content may be incorrect.">
            <a:extLst>
              <a:ext uri="{FF2B5EF4-FFF2-40B4-BE49-F238E27FC236}">
                <a16:creationId xmlns:a16="http://schemas.microsoft.com/office/drawing/2014/main" id="{17E7C3DF-2E1D-45F5-37F7-7C0B6A5A8352}"/>
              </a:ext>
            </a:extLst>
          </p:cNvPr>
          <p:cNvPicPr>
            <a:picLocks noChangeAspect="1"/>
          </p:cNvPicPr>
          <p:nvPr/>
        </p:nvPicPr>
        <p:blipFill>
          <a:blip r:embed="rId3"/>
          <a:stretch>
            <a:fillRect/>
          </a:stretch>
        </p:blipFill>
        <p:spPr>
          <a:xfrm>
            <a:off x="259464" y="1349828"/>
            <a:ext cx="8524925" cy="4920343"/>
          </a:xfrm>
          <a:prstGeom prst="rect">
            <a:avLst/>
          </a:prstGeom>
        </p:spPr>
      </p:pic>
    </p:spTree>
    <p:extLst>
      <p:ext uri="{BB962C8B-B14F-4D97-AF65-F5344CB8AC3E}">
        <p14:creationId xmlns:p14="http://schemas.microsoft.com/office/powerpoint/2010/main" val="17495537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10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6.xml><?xml version="1.0" encoding="utf-8"?>
<p:tagLst xmlns:a="http://schemas.openxmlformats.org/drawingml/2006/main" xmlns:r="http://schemas.openxmlformats.org/officeDocument/2006/relationships" xmlns:p="http://schemas.openxmlformats.org/presentationml/2006/main">
  <p:tag name="SHAPENAME" val="5. Source"/>
</p:tagLst>
</file>

<file path=ppt/tags/tag1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1.xml><?xml version="1.0" encoding="utf-8"?>
<p:tagLst xmlns:a="http://schemas.openxmlformats.org/drawingml/2006/main" xmlns:r="http://schemas.openxmlformats.org/officeDocument/2006/relationships" xmlns:p="http://schemas.openxmlformats.org/presentationml/2006/main">
  <p:tag name="SHAPENAME" val="5. Source"/>
</p:tagLst>
</file>

<file path=ppt/tags/tag11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SHAPENAME" val="5. Source"/>
</p:tagLst>
</file>

<file path=ppt/tags/tag1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SHAPENAME" val="5. Source"/>
</p:tagLst>
</file>

<file path=ppt/tags/tag118.xml><?xml version="1.0" encoding="utf-8"?>
<p:tagLst xmlns:a="http://schemas.openxmlformats.org/drawingml/2006/main" xmlns:r="http://schemas.openxmlformats.org/officeDocument/2006/relationships" xmlns:p="http://schemas.openxmlformats.org/presentationml/2006/main">
  <p:tag name="SHAPENAME" val="Titl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AaAjtQgHT2.m.mTBrN9PJ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f4etJyusTDKyPTSGK_pFZ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SHAPENAME" val="5. Sourc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3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2.xml><?xml version="1.0" encoding="utf-8"?>
<p:tagLst xmlns:a="http://schemas.openxmlformats.org/drawingml/2006/main" xmlns:r="http://schemas.openxmlformats.org/officeDocument/2006/relationships" xmlns:p="http://schemas.openxmlformats.org/presentationml/2006/main">
  <p:tag name="SHAPENAME" val="5. Source"/>
</p:tagLst>
</file>

<file path=ppt/tags/tag13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SHAPENAME" val="5. Source"/>
</p:tagLst>
</file>

<file path=ppt/tags/tag136.xml><?xml version="1.0" encoding="utf-8"?>
<p:tagLst xmlns:a="http://schemas.openxmlformats.org/drawingml/2006/main" xmlns:r="http://schemas.openxmlformats.org/officeDocument/2006/relationships" xmlns:p="http://schemas.openxmlformats.org/presentationml/2006/main">
  <p:tag name="SHAPENAME" val="Titl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0.xml><?xml version="1.0" encoding="utf-8"?>
<p:tagLst xmlns:a="http://schemas.openxmlformats.org/drawingml/2006/main" xmlns:r="http://schemas.openxmlformats.org/officeDocument/2006/relationships" xmlns:p="http://schemas.openxmlformats.org/presentationml/2006/main">
  <p:tag name="SHAPENAME" val="5. Source"/>
</p:tagLst>
</file>

<file path=ppt/tags/tag1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44.xml><?xml version="1.0" encoding="utf-8"?>
<p:tagLst xmlns:a="http://schemas.openxmlformats.org/drawingml/2006/main" xmlns:r="http://schemas.openxmlformats.org/officeDocument/2006/relationships" xmlns:p="http://schemas.openxmlformats.org/presentationml/2006/main">
  <p:tag name="SHAPENAME" val="5. Source"/>
</p:tagLst>
</file>

<file path=ppt/tags/tag1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48.xml><?xml version="1.0" encoding="utf-8"?>
<p:tagLst xmlns:a="http://schemas.openxmlformats.org/drawingml/2006/main" xmlns:r="http://schemas.openxmlformats.org/officeDocument/2006/relationships" xmlns:p="http://schemas.openxmlformats.org/presentationml/2006/main">
  <p:tag name="SHAPENAME" val="5. Sourc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51.xml><?xml version="1.0" encoding="utf-8"?>
<p:tagLst xmlns:a="http://schemas.openxmlformats.org/drawingml/2006/main" xmlns:r="http://schemas.openxmlformats.org/officeDocument/2006/relationships" xmlns:p="http://schemas.openxmlformats.org/presentationml/2006/main">
  <p:tag name="SHAPENAME" val="5. Source"/>
</p:tagLst>
</file>

<file path=ppt/tags/tag1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AaAjtQgHT2.m.mTBrN9PJ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f4etJyusTDKyPTSGK_pFZ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6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4.xml><?xml version="1.0" encoding="utf-8"?>
<p:tagLst xmlns:a="http://schemas.openxmlformats.org/drawingml/2006/main" xmlns:r="http://schemas.openxmlformats.org/officeDocument/2006/relationships" xmlns:p="http://schemas.openxmlformats.org/presentationml/2006/main">
  <p:tag name="SHAPENAME" val="5. Source"/>
</p:tagLst>
</file>

<file path=ppt/tags/tag1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xml><?xml version="1.0" encoding="utf-8"?>
<p:tagLst xmlns:a="http://schemas.openxmlformats.org/drawingml/2006/main" xmlns:r="http://schemas.openxmlformats.org/officeDocument/2006/relationships" xmlns:p="http://schemas.openxmlformats.org/presentationml/2006/main">
  <p:tag name="SHAPENAME" val="4. Footnote"/>
</p:tagLst>
</file>

<file path=ppt/tags/tag1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xml><?xml version="1.0" encoding="utf-8"?>
<p:tagLst xmlns:a="http://schemas.openxmlformats.org/drawingml/2006/main" xmlns:r="http://schemas.openxmlformats.org/officeDocument/2006/relationships" xmlns:p="http://schemas.openxmlformats.org/presentationml/2006/main">
  <p:tag name="NAME" val="ACE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Moon"/>
</p:tagLst>
</file>

<file path=ppt/tags/tag21.xml><?xml version="1.0" encoding="utf-8"?>
<p:tagLst xmlns:a="http://schemas.openxmlformats.org/drawingml/2006/main" xmlns:r="http://schemas.openxmlformats.org/officeDocument/2006/relationships" xmlns:p="http://schemas.openxmlformats.org/presentationml/2006/main">
  <p:tag name="NAME" val="Moon"/>
</p:tagLst>
</file>

<file path=ppt/tags/tag22.xml><?xml version="1.0" encoding="utf-8"?>
<p:tagLst xmlns:a="http://schemas.openxmlformats.org/drawingml/2006/main" xmlns:r="http://schemas.openxmlformats.org/officeDocument/2006/relationships" xmlns:p="http://schemas.openxmlformats.org/presentationml/2006/main">
  <p:tag name="NAME" val="Moon"/>
</p:tagLst>
</file>

<file path=ppt/tags/tag23.xml><?xml version="1.0" encoding="utf-8"?>
<p:tagLst xmlns:a="http://schemas.openxmlformats.org/drawingml/2006/main" xmlns:r="http://schemas.openxmlformats.org/officeDocument/2006/relationships" xmlns:p="http://schemas.openxmlformats.org/presentationml/2006/main">
  <p:tag name="NAME" val="Moon"/>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5.xml><?xml version="1.0" encoding="utf-8"?>
<p:tagLst xmlns:a="http://schemas.openxmlformats.org/drawingml/2006/main" xmlns:r="http://schemas.openxmlformats.org/officeDocument/2006/relationships" xmlns:p="http://schemas.openxmlformats.org/presentationml/2006/main">
  <p:tag name="ANGLE" val="5"/>
</p:tagLst>
</file>

<file path=ppt/tags/tag26.xml><?xml version="1.0" encoding="utf-8"?>
<p:tagLst xmlns:a="http://schemas.openxmlformats.org/drawingml/2006/main" xmlns:r="http://schemas.openxmlformats.org/officeDocument/2006/relationships" xmlns:p="http://schemas.openxmlformats.org/presentationml/2006/main">
  <p:tag name="ANGLE" val="5"/>
</p:tagLst>
</file>

<file path=ppt/tags/tag27.xml><?xml version="1.0" encoding="utf-8"?>
<p:tagLst xmlns:a="http://schemas.openxmlformats.org/drawingml/2006/main" xmlns:r="http://schemas.openxmlformats.org/officeDocument/2006/relationships" xmlns:p="http://schemas.openxmlformats.org/presentationml/2006/main">
  <p:tag name="ANGLE" val="4"/>
</p:tagLst>
</file>

<file path=ppt/tags/tag28.xml><?xml version="1.0" encoding="utf-8"?>
<p:tagLst xmlns:a="http://schemas.openxmlformats.org/drawingml/2006/main" xmlns:r="http://schemas.openxmlformats.org/officeDocument/2006/relationships" xmlns:p="http://schemas.openxmlformats.org/presentationml/2006/main">
  <p:tag name="ANGLE" val="4"/>
</p:tagLst>
</file>

<file path=ppt/tags/tag29.xml><?xml version="1.0" encoding="utf-8"?>
<p:tagLst xmlns:a="http://schemas.openxmlformats.org/drawingml/2006/main" xmlns:r="http://schemas.openxmlformats.org/officeDocument/2006/relationships" xmlns:p="http://schemas.openxmlformats.org/presentationml/2006/main">
  <p:tag name="ANGLE" val="3"/>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NGLE" val="3"/>
</p:tagLst>
</file>

<file path=ppt/tags/tag31.xml><?xml version="1.0" encoding="utf-8"?>
<p:tagLst xmlns:a="http://schemas.openxmlformats.org/drawingml/2006/main" xmlns:r="http://schemas.openxmlformats.org/officeDocument/2006/relationships" xmlns:p="http://schemas.openxmlformats.org/presentationml/2006/main">
  <p:tag name="ANGLE" val="2"/>
</p:tagLst>
</file>

<file path=ppt/tags/tag32.xml><?xml version="1.0" encoding="utf-8"?>
<p:tagLst xmlns:a="http://schemas.openxmlformats.org/drawingml/2006/main" xmlns:r="http://schemas.openxmlformats.org/officeDocument/2006/relationships" xmlns:p="http://schemas.openxmlformats.org/presentationml/2006/main">
  <p:tag name="ANGLE" val="2"/>
</p:tagLst>
</file>

<file path=ppt/tags/tag33.xml><?xml version="1.0" encoding="utf-8"?>
<p:tagLst xmlns:a="http://schemas.openxmlformats.org/drawingml/2006/main" xmlns:r="http://schemas.openxmlformats.org/officeDocument/2006/relationships" xmlns:p="http://schemas.openxmlformats.org/presentationml/2006/main">
  <p:tag name="ANGLE" val="1"/>
</p:tagLst>
</file>

<file path=ppt/tags/tag34.xml><?xml version="1.0" encoding="utf-8"?>
<p:tagLst xmlns:a="http://schemas.openxmlformats.org/drawingml/2006/main" xmlns:r="http://schemas.openxmlformats.org/officeDocument/2006/relationships" xmlns:p="http://schemas.openxmlformats.org/presentationml/2006/main">
  <p:tag name="ANGLE"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7.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8.xml><?xml version="1.0" encoding="utf-8"?>
<p:tagLst xmlns:a="http://schemas.openxmlformats.org/drawingml/2006/main" xmlns:r="http://schemas.openxmlformats.org/officeDocument/2006/relationships" xmlns:p="http://schemas.openxmlformats.org/presentationml/2006/main">
  <p:tag name="SHAPENAME" val="Subtitle"/>
</p:tagLst>
</file>

<file path=ppt/tags/tag39.xml><?xml version="1.0" encoding="utf-8"?>
<p:tagLst xmlns:a="http://schemas.openxmlformats.org/drawingml/2006/main" xmlns:r="http://schemas.openxmlformats.org/officeDocument/2006/relationships" xmlns:p="http://schemas.openxmlformats.org/presentationml/2006/main">
  <p:tag name="SHAPENAME" val="Titl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42.xml><?xml version="1.0" encoding="utf-8"?>
<p:tagLst xmlns:a="http://schemas.openxmlformats.org/drawingml/2006/main" xmlns:r="http://schemas.openxmlformats.org/officeDocument/2006/relationships" xmlns:p="http://schemas.openxmlformats.org/presentationml/2006/main">
  <p:tag name="SHAPENAME" val="3. Subtitle"/>
</p:tagLst>
</file>

<file path=ppt/tags/tag43.xml><?xml version="1.0" encoding="utf-8"?>
<p:tagLst xmlns:a="http://schemas.openxmlformats.org/drawingml/2006/main" xmlns:r="http://schemas.openxmlformats.org/officeDocument/2006/relationships" xmlns:p="http://schemas.openxmlformats.org/presentationml/2006/main">
  <p:tag name="SHAPENAME" val="5. Sourc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xml><?xml version="1.0" encoding="utf-8"?>
<p:tagLst xmlns:a="http://schemas.openxmlformats.org/drawingml/2006/main" xmlns:r="http://schemas.openxmlformats.org/officeDocument/2006/relationships" xmlns:p="http://schemas.openxmlformats.org/presentationml/2006/main">
  <p:tag name="SHAPENAME" val="5. Source"/>
</p:tagLst>
</file>

<file path=ppt/tags/tag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57.xml><?xml version="1.0" encoding="utf-8"?>
<p:tagLst xmlns:a="http://schemas.openxmlformats.org/drawingml/2006/main" xmlns:r="http://schemas.openxmlformats.org/officeDocument/2006/relationships" xmlns:p="http://schemas.openxmlformats.org/presentationml/2006/main">
  <p:tag name="SHAPENAME" val="5. Source"/>
</p:tagLst>
</file>

<file path=ppt/tags/tag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9.xml><?xml version="1.0" encoding="utf-8"?>
<p:tagLst xmlns:a="http://schemas.openxmlformats.org/drawingml/2006/main" xmlns:r="http://schemas.openxmlformats.org/officeDocument/2006/relationships" xmlns:p="http://schemas.openxmlformats.org/presentationml/2006/main">
  <p:tag name="SHAPENAME" val="Subtitl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AaAjtQgHT2.m.mTBrN9PJg"/>
</p:tagLst>
</file>

<file path=ppt/tags/tag60.xml><?xml version="1.0" encoding="utf-8"?>
<p:tagLst xmlns:a="http://schemas.openxmlformats.org/drawingml/2006/main" xmlns:r="http://schemas.openxmlformats.org/officeDocument/2006/relationships" xmlns:p="http://schemas.openxmlformats.org/presentationml/2006/main">
  <p:tag name="SHAPENAME" val="Titl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63.xml><?xml version="1.0" encoding="utf-8"?>
<p:tagLst xmlns:a="http://schemas.openxmlformats.org/drawingml/2006/main" xmlns:r="http://schemas.openxmlformats.org/officeDocument/2006/relationships" xmlns:p="http://schemas.openxmlformats.org/presentationml/2006/main">
  <p:tag name="SHAPENAME" val="5. Source"/>
</p:tagLst>
</file>

<file path=ppt/tags/tag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xml><?xml version="1.0" encoding="utf-8"?>
<p:tagLst xmlns:a="http://schemas.openxmlformats.org/drawingml/2006/main" xmlns:r="http://schemas.openxmlformats.org/officeDocument/2006/relationships" xmlns:p="http://schemas.openxmlformats.org/presentationml/2006/main">
  <p:tag name="SHAPENAME" val="Subtitle"/>
</p:tagLst>
</file>

<file path=ppt/tags/tag66.xml><?xml version="1.0" encoding="utf-8"?>
<p:tagLst xmlns:a="http://schemas.openxmlformats.org/drawingml/2006/main" xmlns:r="http://schemas.openxmlformats.org/officeDocument/2006/relationships" xmlns:p="http://schemas.openxmlformats.org/presentationml/2006/main">
  <p:tag name="SHAPENAME" val="Titl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6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SHAPENAME" val="3. Subtitle"/>
</p:tagLst>
</file>

<file path=ppt/tags/tag71.xml><?xml version="1.0" encoding="utf-8"?>
<p:tagLst xmlns:a="http://schemas.openxmlformats.org/drawingml/2006/main" xmlns:r="http://schemas.openxmlformats.org/officeDocument/2006/relationships" xmlns:p="http://schemas.openxmlformats.org/presentationml/2006/main">
  <p:tag name="SHAPENAME" val="5. Source"/>
</p:tagLst>
</file>

<file path=ppt/tags/tag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7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xml><?xml version="1.0" encoding="utf-8"?>
<p:tagLst xmlns:a="http://schemas.openxmlformats.org/drawingml/2006/main" xmlns:r="http://schemas.openxmlformats.org/officeDocument/2006/relationships" xmlns:p="http://schemas.openxmlformats.org/presentationml/2006/main">
  <p:tag name="SHAPENAME" val="5. Source"/>
</p:tagLst>
</file>

<file path=ppt/tags/tag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8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85.xml><?xml version="1.0" encoding="utf-8"?>
<p:tagLst xmlns:a="http://schemas.openxmlformats.org/drawingml/2006/main" xmlns:r="http://schemas.openxmlformats.org/officeDocument/2006/relationships" xmlns:p="http://schemas.openxmlformats.org/presentationml/2006/main">
  <p:tag name="SHAPENAME" val="5. Source"/>
</p:tagLst>
</file>

<file path=ppt/tags/tag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f4etJyusTDKyPTSGK_pFZA"/>
</p:tagLst>
</file>

<file path=ppt/tags/tag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92.xml><?xml version="1.0" encoding="utf-8"?>
<p:tagLst xmlns:a="http://schemas.openxmlformats.org/drawingml/2006/main" xmlns:r="http://schemas.openxmlformats.org/officeDocument/2006/relationships" xmlns:p="http://schemas.openxmlformats.org/presentationml/2006/main">
  <p:tag name="SHAPENAME" val="5. Source"/>
</p:tagLst>
</file>

<file path=ppt/tags/tag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8.xml><?xml version="1.0" encoding="utf-8"?>
<p:tagLst xmlns:a="http://schemas.openxmlformats.org/drawingml/2006/main" xmlns:r="http://schemas.openxmlformats.org/officeDocument/2006/relationships" xmlns:p="http://schemas.openxmlformats.org/presentationml/2006/main">
  <p:tag name="SHAPENAME" val="3. Subtitle"/>
</p:tagLst>
</file>

<file path=ppt/tags/tag99.xml><?xml version="1.0" encoding="utf-8"?>
<p:tagLst xmlns:a="http://schemas.openxmlformats.org/drawingml/2006/main" xmlns:r="http://schemas.openxmlformats.org/officeDocument/2006/relationships" xmlns:p="http://schemas.openxmlformats.org/presentationml/2006/main">
  <p:tag name="SHAPENAME" val="5. Source"/>
</p:tagLst>
</file>

<file path=ppt/theme/theme1.xml><?xml version="1.0" encoding="utf-8"?>
<a:theme xmlns:a="http://schemas.openxmlformats.org/drawingml/2006/main" name="Agenda Slides">
  <a:themeElements>
    <a:clrScheme name="FedEx Brand Color Palette">
      <a:dk1>
        <a:srgbClr val="333333"/>
      </a:dk1>
      <a:lt1>
        <a:sysClr val="window" lastClr="FFFFFF"/>
      </a:lt1>
      <a:dk2>
        <a:srgbClr val="4D148C"/>
      </a:dk2>
      <a:lt2>
        <a:srgbClr val="FF6600"/>
      </a:lt2>
      <a:accent1>
        <a:srgbClr val="7D22C3"/>
      </a:accent1>
      <a:accent2>
        <a:srgbClr val="A63685"/>
      </a:accent2>
      <a:accent3>
        <a:srgbClr val="C74755"/>
      </a:accent3>
      <a:accent4>
        <a:srgbClr val="8E8E8E"/>
      </a:accent4>
      <a:accent5>
        <a:srgbClr val="E3E3E3"/>
      </a:accent5>
      <a:accent6>
        <a:srgbClr val="F2F2F2"/>
      </a:accent6>
      <a:hlink>
        <a:srgbClr val="333333"/>
      </a:hlink>
      <a:folHlink>
        <a:srgbClr val="4D148C"/>
      </a:folHlink>
    </a:clrScheme>
    <a:fontScheme name="FedEx Brand Fonts">
      <a:majorFont>
        <a:latin typeface="FedEx Sans Bold"/>
        <a:ea typeface=""/>
        <a:cs typeface=""/>
      </a:majorFont>
      <a:minorFont>
        <a:latin typeface="FedEx Sans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130000"/>
          </a:lnSpc>
          <a:defRPr b="0" i="0" dirty="0" err="1">
            <a:latin typeface="FedEx Sans" panose="020B0603020203020204" pitchFamily="34" charset="0"/>
            <a:ea typeface="FedEx Sans" panose="020B0603020203020204" pitchFamily="34" charset="0"/>
            <a:cs typeface="FedEx Sans" panose="020B0603020203020204" pitchFamily="34" charset="0"/>
          </a:defRPr>
        </a:defPPr>
      </a:lstStyle>
    </a:txDef>
  </a:objectDefaults>
  <a:extraClrSchemeLst/>
  <a:custClrLst>
    <a:custClr name="Blend 17">
      <a:srgbClr val="671CAA"/>
    </a:custClr>
    <a:custClr name="Blend 46">
      <a:srgbClr val="932DA2"/>
    </a:custClr>
    <a:custClr name="Blend 65">
      <a:srgbClr val="B83F6A"/>
    </a:custClr>
    <a:custClr name="Blend 87">
      <a:srgbClr val="E45528"/>
    </a:custClr>
    <a:custClr name="Tint 1">
      <a:srgbClr val="825BAF"/>
    </a:custClr>
    <a:custClr name="Tint 2">
      <a:srgbClr val="A464D5"/>
    </a:custClr>
    <a:custClr name="Tint 3">
      <a:srgbClr val="C172AA"/>
    </a:custClr>
    <a:custClr name="Tint 4">
      <a:srgbClr val="D87E88"/>
    </a:custClr>
    <a:custClr name="Tint 5">
      <a:srgbClr val="FF914D"/>
    </a:custClr>
    <a:custClr name="Digital Blue">
      <a:srgbClr val="007AB7"/>
    </a:custClr>
    <a:custClr name="Digital Notification Green">
      <a:srgbClr val="008A00"/>
    </a:custClr>
    <a:custClr name="Digital Notification Red">
      <a:srgbClr val="DE002E"/>
    </a:custClr>
  </a:custClrLst>
  <a:extLst>
    <a:ext uri="{05A4C25C-085E-4340-85A3-A5531E510DB2}">
      <thm15:themeFamily xmlns:thm15="http://schemas.microsoft.com/office/thememl/2012/main" name="05062021_FedEx_POTX_Template" id="{750C2AC7-97CD-044F-94CA-3E963731440F}" vid="{3A215144-2BE9-824B-B4F7-CD83DB156EA0}"/>
    </a:ext>
  </a:extLst>
</a:theme>
</file>

<file path=ppt/theme/theme2.xml><?xml version="1.0" encoding="utf-8"?>
<a:theme xmlns:a="http://schemas.openxmlformats.org/drawingml/2006/main" name="Slide Master">
  <a:themeElements>
    <a:clrScheme name="Custom 1">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6350" cap="sq">
          <a:solidFill>
            <a:srgbClr val="4D782F"/>
          </a:solidFill>
          <a:prstDash val="solid"/>
          <a:miter lim="800000"/>
          <a:headEnd/>
          <a:tailEnd/>
        </a:ln>
        <a:extLst>
          <a:ext uri="{909E8E84-426E-40DD-AFC4-6F175D3DCCD1}">
            <a14:hiddenFill xmlns:a14="http://schemas.microsoft.com/office/drawing/2010/main">
              <a:solidFill>
                <a:srgbClr val="FFFFFF"/>
              </a:solidFill>
            </a14:hiddenFill>
          </a:ext>
        </a:extLst>
      </a:spPr>
      <a:bodyPr vert="horz" wrap="square" lIns="91440" tIns="45720" rIns="91440" bIns="45720" numCol="1" anchor="t" anchorCtr="0" compatLnSpc="1">
        <a:prstTxWarp prst="textNoShape">
          <a:avLst/>
        </a:prstTxWarp>
      </a:bodyPr>
      <a:lstStyle>
        <a:defPPr algn="l">
          <a:defRPr sz="800">
            <a:latin typeface="Arial" panose="020B0604020202020204" pitchFamily="34" charset="0"/>
            <a:cs typeface="Arial" panose="020B0604020202020204" pitchFamily="34" charset="0"/>
          </a:defRPr>
        </a:defPPr>
      </a:lst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resentation1" id="{D93D76F0-220E-4FAA-803D-C3B1794A6C38}" vid="{F769D036-E57E-4D5B-AF4E-B3BF6B68668D}"/>
    </a:ext>
  </a:extLst>
</a:theme>
</file>

<file path=ppt/theme/theme3.xml><?xml version="1.0" encoding="utf-8"?>
<a:theme xmlns:a="http://schemas.openxmlformats.org/drawingml/2006/main" name="4_White">
  <a:themeElements>
    <a:clrScheme name="Custom 1">
      <a:dk1>
        <a:srgbClr val="000000"/>
      </a:dk1>
      <a:lt1>
        <a:srgbClr val="FFFFFF"/>
      </a:lt1>
      <a:dk2>
        <a:srgbClr val="FFFFFF"/>
      </a:dk2>
      <a:lt2>
        <a:srgbClr val="FFFFFF"/>
      </a:lt2>
      <a:accent1>
        <a:srgbClr val="4D148C"/>
      </a:accent1>
      <a:accent2>
        <a:srgbClr val="FF6600"/>
      </a:accent2>
      <a:accent3>
        <a:srgbClr val="A62C72"/>
      </a:accent3>
      <a:accent4>
        <a:srgbClr val="0168B3"/>
      </a:accent4>
      <a:accent5>
        <a:srgbClr val="999999"/>
      </a:accent5>
      <a:accent6>
        <a:srgbClr val="D2D2D2"/>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4D148C"/>
        </a:accent1>
        <a:accent2>
          <a:srgbClr val="FF6600"/>
        </a:accent2>
        <a:accent3>
          <a:srgbClr val="A62C72"/>
        </a:accent3>
        <a:accent4>
          <a:srgbClr val="3C3C3C"/>
        </a:accent4>
        <a:accent5>
          <a:srgbClr val="999999"/>
        </a:accent5>
        <a:accent6>
          <a:srgbClr val="D2D2D2"/>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Lst>
  <a:extLst>
    <a:ext uri="{05A4C25C-085E-4340-85A3-A5531E510DB2}">
      <thm15:themeFamily xmlns:thm15="http://schemas.microsoft.com/office/thememl/2012/main" name="4121RV_OFF.potx" id="{C62BC969-BD72-47D5-A83B-6027CF4C0BE3}" vid="{42C5A08D-9F9B-46E8-8607-1383F72AF451}"/>
    </a:ext>
  </a:extLst>
</a:theme>
</file>

<file path=ppt/theme/theme4.xml><?xml version="1.0" encoding="utf-8"?>
<a:theme xmlns:a="http://schemas.openxmlformats.org/drawingml/2006/main" name="1_Slide Master">
  <a:themeElements>
    <a:clrScheme name="Custom 1">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6350" cap="sq">
          <a:solidFill>
            <a:srgbClr val="4D782F"/>
          </a:solidFill>
          <a:prstDash val="solid"/>
          <a:miter lim="800000"/>
          <a:headEnd/>
          <a:tailEnd/>
        </a:ln>
        <a:extLst>
          <a:ext uri="{909E8E84-426E-40DD-AFC4-6F175D3DCCD1}">
            <a14:hiddenFill xmlns:a14="http://schemas.microsoft.com/office/drawing/2010/main">
              <a:solidFill>
                <a:srgbClr val="FFFFFF"/>
              </a:solidFill>
            </a14:hiddenFill>
          </a:ext>
        </a:extLst>
      </a:spPr>
      <a:bodyPr vert="horz" wrap="square" lIns="91440" tIns="45720" rIns="91440" bIns="45720" numCol="1" anchor="t" anchorCtr="0" compatLnSpc="1">
        <a:prstTxWarp prst="textNoShape">
          <a:avLst/>
        </a:prstTxWarp>
      </a:bodyPr>
      <a:lstStyle>
        <a:defPPr algn="l">
          <a:defRPr sz="800">
            <a:latin typeface="Arial" panose="020B0604020202020204" pitchFamily="34" charset="0"/>
            <a:cs typeface="Arial" panose="020B0604020202020204" pitchFamily="34" charset="0"/>
          </a:defRPr>
        </a:defPPr>
      </a:lst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resentation1" id="{D93D76F0-220E-4FAA-803D-C3B1794A6C38}" vid="{F769D036-E57E-4D5B-AF4E-B3BF6B68668D}"/>
    </a:ext>
  </a:extLst>
</a:theme>
</file>

<file path=ppt/theme/theme5.xml><?xml version="1.0" encoding="utf-8"?>
<a:theme xmlns:a="http://schemas.openxmlformats.org/drawingml/2006/main" name="Narrative Template">
  <a:themeElements>
    <a:clrScheme name="FedEx Brand Color Palette">
      <a:dk1>
        <a:srgbClr val="333333"/>
      </a:dk1>
      <a:lt1>
        <a:sysClr val="window" lastClr="FFFFFF"/>
      </a:lt1>
      <a:dk2>
        <a:srgbClr val="4D148C"/>
      </a:dk2>
      <a:lt2>
        <a:srgbClr val="FF6600"/>
      </a:lt2>
      <a:accent1>
        <a:srgbClr val="7D22C3"/>
      </a:accent1>
      <a:accent2>
        <a:srgbClr val="A63685"/>
      </a:accent2>
      <a:accent3>
        <a:srgbClr val="C74755"/>
      </a:accent3>
      <a:accent4>
        <a:srgbClr val="8E8E8E"/>
      </a:accent4>
      <a:accent5>
        <a:srgbClr val="E3E3E3"/>
      </a:accent5>
      <a:accent6>
        <a:srgbClr val="F2F2F2"/>
      </a:accent6>
      <a:hlink>
        <a:srgbClr val="333333"/>
      </a:hlink>
      <a:folHlink>
        <a:srgbClr val="4D148C"/>
      </a:folHlink>
    </a:clrScheme>
    <a:fontScheme name="Custom 8">
      <a:majorFont>
        <a:latin typeface="FedEx Sans Light"/>
        <a:ea typeface=""/>
        <a:cs typeface=""/>
      </a:majorFont>
      <a:minorFont>
        <a:latin typeface="FedEx Sans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130000"/>
          </a:lnSpc>
          <a:defRPr b="0" i="0" dirty="0" err="1">
            <a:latin typeface="FedEx Sans" panose="020B0603020203020204" pitchFamily="34" charset="0"/>
            <a:ea typeface="FedEx Sans" panose="020B0603020203020204" pitchFamily="34" charset="0"/>
            <a:cs typeface="FedEx Sans" panose="020B0603020203020204" pitchFamily="34" charset="0"/>
          </a:defRPr>
        </a:defPPr>
      </a:lstStyle>
    </a:txDef>
  </a:objectDefaults>
  <a:extraClrSchemeLst/>
  <a:custClrLst>
    <a:custClr name="Blend 17">
      <a:srgbClr val="671CAA"/>
    </a:custClr>
    <a:custClr name="Blend 46">
      <a:srgbClr val="932DA2"/>
    </a:custClr>
    <a:custClr name="Blend 65">
      <a:srgbClr val="B83F6A"/>
    </a:custClr>
    <a:custClr name="Blend 87">
      <a:srgbClr val="E45528"/>
    </a:custClr>
    <a:custClr name="Tint 1">
      <a:srgbClr val="825BAF"/>
    </a:custClr>
    <a:custClr name="Tint 2">
      <a:srgbClr val="A464D5"/>
    </a:custClr>
    <a:custClr name="Tint 3">
      <a:srgbClr val="C172AA"/>
    </a:custClr>
    <a:custClr name="Tint 4">
      <a:srgbClr val="D87E88"/>
    </a:custClr>
    <a:custClr name="Tint 5">
      <a:srgbClr val="FF914D"/>
    </a:custClr>
    <a:custClr name="Digital Blue">
      <a:srgbClr val="007AB7"/>
    </a:custClr>
    <a:custClr name="Digital Notification Green">
      <a:srgbClr val="008A00"/>
    </a:custClr>
    <a:custClr name="Digital Notification Red">
      <a:srgbClr val="DE002E"/>
    </a:custClr>
  </a:custClrLst>
  <a:extLst>
    <a:ext uri="{05A4C25C-085E-4340-85A3-A5531E510DB2}">
      <thm15:themeFamily xmlns:thm15="http://schemas.microsoft.com/office/thememl/2012/main" name="FedEx Brand Theme" id="{FF489BAB-B2C0-44E4-BC10-E8A20FA627F5}" vid="{D5BA3CA3-4566-42AA-A2B4-9329C71BFC9A}"/>
    </a:ext>
  </a:extLst>
</a:theme>
</file>

<file path=ppt/theme/theme6.xml><?xml version="1.0" encoding="utf-8"?>
<a:theme xmlns:a="http://schemas.openxmlformats.org/drawingml/2006/main" name="FedexMainMaster">
  <a:themeElements>
    <a:clrScheme name="FedEx Brand Color Palette">
      <a:dk1>
        <a:srgbClr val="333333"/>
      </a:dk1>
      <a:lt1>
        <a:sysClr val="window" lastClr="FFFFFF"/>
      </a:lt1>
      <a:dk2>
        <a:srgbClr val="4D148C"/>
      </a:dk2>
      <a:lt2>
        <a:srgbClr val="FF6600"/>
      </a:lt2>
      <a:accent1>
        <a:srgbClr val="7D22C3"/>
      </a:accent1>
      <a:accent2>
        <a:srgbClr val="A63685"/>
      </a:accent2>
      <a:accent3>
        <a:srgbClr val="C74755"/>
      </a:accent3>
      <a:accent4>
        <a:srgbClr val="8E8E8E"/>
      </a:accent4>
      <a:accent5>
        <a:srgbClr val="E3E3E3"/>
      </a:accent5>
      <a:accent6>
        <a:srgbClr val="F2F2F2"/>
      </a:accent6>
      <a:hlink>
        <a:srgbClr val="333333"/>
      </a:hlink>
      <a:folHlink>
        <a:srgbClr val="4D148C"/>
      </a:folHlink>
    </a:clrScheme>
    <a:fontScheme name="FedEx Brand Fonts">
      <a:majorFont>
        <a:latin typeface="FedEx Sans Bold"/>
        <a:ea typeface=""/>
        <a:cs typeface=""/>
      </a:majorFont>
      <a:minorFont>
        <a:latin typeface="FedEx Sans Regular"/>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ct val="130000"/>
          </a:lnSpc>
          <a:defRPr b="0" i="0" dirty="0" err="1">
            <a:latin typeface="FedEx Sans" panose="020B0603020203020204" pitchFamily="34" charset="0"/>
            <a:ea typeface="FedEx Sans" panose="020B0603020203020204" pitchFamily="34" charset="0"/>
            <a:cs typeface="FedEx Sans" panose="020B0603020203020204" pitchFamily="34" charset="0"/>
          </a:defRPr>
        </a:defPPr>
      </a:lstStyle>
    </a:txDef>
  </a:objectDefaults>
  <a:extraClrSchemeLst/>
  <a:custClrLst>
    <a:custClr name="Blend 17">
      <a:srgbClr val="671CAA"/>
    </a:custClr>
    <a:custClr name="Blend 46">
      <a:srgbClr val="932DA2"/>
    </a:custClr>
    <a:custClr name="Blend 65">
      <a:srgbClr val="B83F6A"/>
    </a:custClr>
    <a:custClr name="Blend 87">
      <a:srgbClr val="E45528"/>
    </a:custClr>
    <a:custClr name="Tint 1">
      <a:srgbClr val="825BAF"/>
    </a:custClr>
    <a:custClr name="Tint 2">
      <a:srgbClr val="A464D5"/>
    </a:custClr>
    <a:custClr name="Tint 3">
      <a:srgbClr val="C172AA"/>
    </a:custClr>
    <a:custClr name="Tint 4">
      <a:srgbClr val="D87E88"/>
    </a:custClr>
    <a:custClr name="Tint 5">
      <a:srgbClr val="FF914D"/>
    </a:custClr>
    <a:custClr name="Digital Blue">
      <a:srgbClr val="007AB7"/>
    </a:custClr>
    <a:custClr name="Digital Notification Green">
      <a:srgbClr val="008A00"/>
    </a:custClr>
    <a:custClr name="Digital Notification Red">
      <a:srgbClr val="DE002E"/>
    </a:custClr>
  </a:custClrLst>
  <a:extLst>
    <a:ext uri="{05A4C25C-085E-4340-85A3-A5531E510DB2}">
      <thm15:themeFamily xmlns:thm15="http://schemas.microsoft.com/office/thememl/2012/main" name="FedEx_1" id="{12840289-8808-43CC-810B-6CFBA4F5E07A}" vid="{9EF92CC1-AA62-4166-9E87-FCA4B4B3DAB7}"/>
    </a:ext>
  </a:extLst>
</a:theme>
</file>

<file path=ppt/theme/theme7.xml><?xml version="1.0" encoding="utf-8"?>
<a:theme xmlns:a="http://schemas.openxmlformats.org/drawingml/2006/main" name="2_Slide Master">
  <a:themeElements>
    <a:clrScheme name="Custom 1">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6350" cap="sq">
          <a:solidFill>
            <a:srgbClr val="4D782F"/>
          </a:solidFill>
          <a:prstDash val="solid"/>
          <a:miter lim="800000"/>
          <a:headEnd/>
          <a:tailEnd/>
        </a:ln>
        <a:extLst>
          <a:ext uri="{909E8E84-426E-40DD-AFC4-6F175D3DCCD1}">
            <a14:hiddenFill xmlns:a14="http://schemas.microsoft.com/office/drawing/2010/main">
              <a:solidFill>
                <a:srgbClr val="FFFFFF"/>
              </a:solidFill>
            </a14:hiddenFill>
          </a:ext>
        </a:extLst>
      </a:spPr>
      <a:bodyPr vert="horz" wrap="square" lIns="91440" tIns="45720" rIns="91440" bIns="45720" numCol="1" anchor="t" anchorCtr="0" compatLnSpc="1">
        <a:prstTxWarp prst="textNoShape">
          <a:avLst/>
        </a:prstTxWarp>
      </a:bodyPr>
      <a:lstStyle>
        <a:defPPr algn="l">
          <a:defRPr sz="800">
            <a:latin typeface="Arial" panose="020B0604020202020204" pitchFamily="34" charset="0"/>
            <a:cs typeface="Arial" panose="020B0604020202020204" pitchFamily="34" charset="0"/>
          </a:defRPr>
        </a:defPPr>
      </a:lst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resentation1" id="{D93D76F0-220E-4FAA-803D-C3B1794A6C38}" vid="{F769D036-E57E-4D5B-AF4E-B3BF6B68668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519134c-dfcf-4130-86e1-77609fa29f87" xsi:nil="true"/>
    <lcf76f155ced4ddcb4097134ff3c332f xmlns="3d1a6e35-7a58-4c5b-bc4f-ccc8932fa61e">
      <Terms xmlns="http://schemas.microsoft.com/office/infopath/2007/PartnerControls"/>
    </lcf76f155ced4ddcb4097134ff3c332f>
    <Notes xmlns="3d1a6e35-7a58-4c5b-bc4f-ccc8932fa61e" xsi:nil="true"/>
    <Date xmlns="3d1a6e35-7a58-4c5b-bc4f-ccc8932fa61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50724D3543E1944822977EFC31088E9" ma:contentTypeVersion="16" ma:contentTypeDescription="Create a new document." ma:contentTypeScope="" ma:versionID="94de4f0be72dd94e1d8956be28297469">
  <xsd:schema xmlns:xsd="http://www.w3.org/2001/XMLSchema" xmlns:xs="http://www.w3.org/2001/XMLSchema" xmlns:p="http://schemas.microsoft.com/office/2006/metadata/properties" xmlns:ns2="3d1a6e35-7a58-4c5b-bc4f-ccc8932fa61e" xmlns:ns3="0519134c-dfcf-4130-86e1-77609fa29f87" targetNamespace="http://schemas.microsoft.com/office/2006/metadata/properties" ma:root="true" ma:fieldsID="ae6198edde3b65b47ba8ac14e4162b4e" ns2:_="" ns3:_="">
    <xsd:import namespace="3d1a6e35-7a58-4c5b-bc4f-ccc8932fa61e"/>
    <xsd:import namespace="0519134c-dfcf-4130-86e1-77609fa29f8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Notes" minOccurs="0"/>
                <xsd:element ref="ns2:Date"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1a6e35-7a58-4c5b-bc4f-ccc8932fa6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Notes" ma:index="21" nillable="true" ma:displayName="Notes" ma:format="Dropdown" ma:internalName="Notes">
      <xsd:simpleType>
        <xsd:restriction base="dms:Text">
          <xsd:maxLength value="255"/>
        </xsd:restriction>
      </xsd:simpleType>
    </xsd:element>
    <xsd:element name="Date" ma:index="22" nillable="true" ma:displayName="Date" ma:format="DateOnly" ma:internalName="Date">
      <xsd:simpleType>
        <xsd:restriction base="dms:DateTime"/>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519134c-dfcf-4130-86e1-77609fa29f8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af87e7c-524d-4dda-8366-98d380056246}" ma:internalName="TaxCatchAll" ma:showField="CatchAllData" ma:web="0519134c-dfcf-4130-86e1-77609fa29f8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CCCEA7-1327-49DD-AC35-4264F7CCB5D7}">
  <ds:schemaRefs>
    <ds:schemaRef ds:uri="0519134c-dfcf-4130-86e1-77609fa29f87"/>
    <ds:schemaRef ds:uri="3d1a6e35-7a58-4c5b-bc4f-ccc8932fa6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E28840F-C546-47EA-9D65-9F737B8B02DD}">
  <ds:schemaRefs>
    <ds:schemaRef ds:uri="0519134c-dfcf-4130-86e1-77609fa29f87"/>
    <ds:schemaRef ds:uri="3d1a6e35-7a58-4c5b-bc4f-ccc8932fa6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170BC3A-BB0B-484D-9E8C-978504245427}">
  <ds:schemaRefs>
    <ds:schemaRef ds:uri="http://schemas.microsoft.com/sharepoint/v3/contenttype/forms"/>
  </ds:schemaRefs>
</ds:datastoreItem>
</file>

<file path=docMetadata/LabelInfo.xml><?xml version="1.0" encoding="utf-8"?>
<clbl:labelList xmlns:clbl="http://schemas.microsoft.com/office/2020/mipLabelMetadata">
  <clbl:label id="{5fae8262-b78e-4366-8929-a5d6aac95320}" enabled="1" method="Standard" siteId="{e0793d39-0939-496d-b129-198edd916feb}" removed="0"/>
</clbl:labelList>
</file>

<file path=docProps/app.xml><?xml version="1.0" encoding="utf-8"?>
<Properties xmlns="http://schemas.openxmlformats.org/officeDocument/2006/extended-properties" xmlns:vt="http://schemas.openxmlformats.org/officeDocument/2006/docPropsVTypes">
  <Template>FedEx Fairway-Weekly Status_Template</Template>
  <Application>Microsoft Office PowerPoint</Application>
  <PresentationFormat>Widescreen</PresentationFormat>
  <Slides>35</Slides>
  <Notes>5</Notes>
  <HiddenSlides>1</HiddenSlides>
  <ScaleCrop>false</ScaleCrop>
  <HeadingPairs>
    <vt:vector size="4" baseType="variant">
      <vt:variant>
        <vt:lpstr>Theme</vt:lpstr>
      </vt:variant>
      <vt:variant>
        <vt:i4>7</vt:i4>
      </vt:variant>
      <vt:variant>
        <vt:lpstr>Slide Titles</vt:lpstr>
      </vt:variant>
      <vt:variant>
        <vt:i4>35</vt:i4>
      </vt:variant>
    </vt:vector>
  </HeadingPairs>
  <TitlesOfParts>
    <vt:vector size="42" baseType="lpstr">
      <vt:lpstr>Agenda Slides</vt:lpstr>
      <vt:lpstr>Slide Master</vt:lpstr>
      <vt:lpstr>4_White</vt:lpstr>
      <vt:lpstr>1_Slide Master</vt:lpstr>
      <vt:lpstr>Narrative Template</vt:lpstr>
      <vt:lpstr>FedexMainMaster</vt:lpstr>
      <vt:lpstr>2_Slide Master</vt:lpstr>
      <vt:lpstr>Project Fairway:   Azure Network Topology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Glossary</vt:lpstr>
      <vt:lpstr>PowerPoint Presentation</vt:lpstr>
      <vt:lpstr>PowerPoint Presentation</vt:lpstr>
      <vt:lpstr>PowerPoint Presentation</vt:lpstr>
      <vt:lpstr>PowerPoint Presentation</vt:lpstr>
      <vt:lpstr>NVA Strategy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Sajadea, Imad M.</dc:creator>
  <cp:revision>4</cp:revision>
  <dcterms:created xsi:type="dcterms:W3CDTF">2025-06-10T16:23:03Z</dcterms:created>
  <dcterms:modified xsi:type="dcterms:W3CDTF">2025-09-18T17:06:20Z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0x010100550724D3543E1944822977EFC31088E9</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MediaServiceImageTags">
    <vt:lpwstr/>
  </property>
</Properties>
</file>